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94" r:id="rId2"/>
    <p:sldId id="374" r:id="rId3"/>
    <p:sldId id="395" r:id="rId4"/>
    <p:sldId id="334" r:id="rId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6F7"/>
    <a:srgbClr val="B1A69B"/>
    <a:srgbClr val="D7CEBB"/>
    <a:srgbClr val="A5C7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6" autoAdjust="0"/>
    <p:restoredTop sz="93971" autoAdjust="0"/>
  </p:normalViewPr>
  <p:slideViewPr>
    <p:cSldViewPr snapToGrid="0">
      <p:cViewPr varScale="1">
        <p:scale>
          <a:sx n="86" d="100"/>
          <a:sy n="86" d="100"/>
        </p:scale>
        <p:origin x="936" y="1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9F487FD-6123-4B43-9F8E-9B78CB79B9AB}" type="datetimeFigureOut">
              <a:rPr lang="zh-TW" altLang="en-US" smtClean="0"/>
              <a:t>2023/9/5</a:t>
            </a:fld>
            <a:endParaRPr lang="zh-TW" altLang="en-US"/>
          </a:p>
        </p:txBody>
      </p:sp>
      <p:sp>
        <p:nvSpPr>
          <p:cNvPr id="4" name="投影片圖像版面配置區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79C43BF-7D0A-4CC2-A681-7493C0D6ED2A}" type="slidenum">
              <a:rPr lang="zh-TW" altLang="en-US" smtClean="0"/>
              <a:t>‹#›</a:t>
            </a:fld>
            <a:endParaRPr lang="zh-TW" altLang="en-US"/>
          </a:p>
        </p:txBody>
      </p:sp>
    </p:spTree>
    <p:extLst>
      <p:ext uri="{BB962C8B-B14F-4D97-AF65-F5344CB8AC3E}">
        <p14:creationId xmlns:p14="http://schemas.microsoft.com/office/powerpoint/2010/main" val="108027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1.</a:t>
            </a:r>
            <a:r>
              <a:rPr lang="zh-TW" altLang="en-US" dirty="0"/>
              <a:t>罰第一知悉之個人，而且中間知情未報的通通會罰。</a:t>
            </a:r>
            <a:r>
              <a:rPr lang="en-US" altLang="zh-TW" dirty="0"/>
              <a:t>2. </a:t>
            </a:r>
            <a:r>
              <a:rPr lang="zh-TW" altLang="en-US" dirty="0"/>
              <a:t>事發當時非具有清大身分</a:t>
            </a:r>
          </a:p>
        </p:txBody>
      </p:sp>
      <p:sp>
        <p:nvSpPr>
          <p:cNvPr id="4" name="投影片編號版面配置區 3"/>
          <p:cNvSpPr>
            <a:spLocks noGrp="1"/>
          </p:cNvSpPr>
          <p:nvPr>
            <p:ph type="sldNum" sz="quarter" idx="10"/>
          </p:nvPr>
        </p:nvSpPr>
        <p:spPr/>
        <p:txBody>
          <a:bodyPr/>
          <a:lstStyle/>
          <a:p>
            <a:fld id="{579C43BF-7D0A-4CC2-A681-7493C0D6ED2A}" type="slidenum">
              <a:rPr lang="zh-TW" altLang="en-US" smtClean="0"/>
              <a:t>2</a:t>
            </a:fld>
            <a:endParaRPr lang="zh-TW" altLang="en-US"/>
          </a:p>
        </p:txBody>
      </p:sp>
    </p:spTree>
    <p:extLst>
      <p:ext uri="{BB962C8B-B14F-4D97-AF65-F5344CB8AC3E}">
        <p14:creationId xmlns:p14="http://schemas.microsoft.com/office/powerpoint/2010/main" val="2141520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t>通報分校安通報與社政通報，分屬不同法規與管轄單位。校安通報為性平法之規定，管轄單位是教育部。</a:t>
            </a:r>
            <a:endParaRPr lang="en-US" altLang="zh-TW"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t>清大的責任通報人員為性平會與生輔組，而生輔組有值班人員，因此如果是在下班時間知悉疑似性平事件，請知會生輔組教官進行通報。</a:t>
            </a:r>
            <a:br>
              <a:rPr lang="en-US" altLang="zh-TW" sz="1200" dirty="0"/>
            </a:br>
            <a:endParaRPr lang="en-US" altLang="zh-TW"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t>社政通報則是家暴法或性侵害犯罪防治法，管轄單位是衛服部。</a:t>
            </a:r>
            <a:endParaRPr lang="en-US" altLang="zh-TW"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t>家庭暴力防治法：</a:t>
            </a:r>
            <a:r>
              <a:rPr lang="zh-TW" altLang="en-US" sz="1200" dirty="0"/>
              <a:t>第</a:t>
            </a:r>
            <a:r>
              <a:rPr lang="en-US" altLang="zh-TW" sz="1200" dirty="0"/>
              <a:t>3</a:t>
            </a:r>
            <a:r>
              <a:rPr lang="zh-TW" altLang="en-US" sz="1200" dirty="0"/>
              <a:t>條現有或曾有同居關係。第</a:t>
            </a:r>
            <a:r>
              <a:rPr lang="en-US" altLang="zh-TW" sz="1200" dirty="0"/>
              <a:t>63-1</a:t>
            </a:r>
            <a:r>
              <a:rPr lang="zh-TW" altLang="en-US" sz="1200" dirty="0"/>
              <a:t>條：被害人年滿十六歲，遭受現有或曾有親密關係之未同居伴侶施以身體或精神上不法侵害之情事者。前項所稱親密關係伴侶，指雙方以情感或性行為為基礎，發展親密之社會。</a:t>
            </a:r>
            <a:endParaRPr lang="en-US" altLang="zh-TW"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1200" dirty="0"/>
          </a:p>
          <a:p>
            <a:endParaRPr lang="zh-TW" altLang="en-US" dirty="0"/>
          </a:p>
        </p:txBody>
      </p:sp>
      <p:sp>
        <p:nvSpPr>
          <p:cNvPr id="4" name="投影片編號版面配置區 3"/>
          <p:cNvSpPr>
            <a:spLocks noGrp="1"/>
          </p:cNvSpPr>
          <p:nvPr>
            <p:ph type="sldNum" sz="quarter" idx="10"/>
          </p:nvPr>
        </p:nvSpPr>
        <p:spPr/>
        <p:txBody>
          <a:bodyPr/>
          <a:lstStyle/>
          <a:p>
            <a:fld id="{579C43BF-7D0A-4CC2-A681-7493C0D6ED2A}" type="slidenum">
              <a:rPr lang="zh-TW" altLang="en-US" smtClean="0"/>
              <a:t>4</a:t>
            </a:fld>
            <a:endParaRPr lang="zh-TW" altLang="en-US"/>
          </a:p>
        </p:txBody>
      </p:sp>
    </p:spTree>
    <p:extLst>
      <p:ext uri="{BB962C8B-B14F-4D97-AF65-F5344CB8AC3E}">
        <p14:creationId xmlns:p14="http://schemas.microsoft.com/office/powerpoint/2010/main" val="316130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CBC7C41C-1ED3-4799-8527-916A0DF3642D}" type="datetimeFigureOut">
              <a:rPr lang="zh-TW" altLang="en-US" smtClean="0"/>
              <a:t>2023/9/5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B9E15D9-C328-493C-8437-124DCA011905}" type="slidenum">
              <a:rPr lang="zh-TW" altLang="en-US" smtClean="0"/>
              <a:t>‹#›</a:t>
            </a:fld>
            <a:endParaRPr lang="zh-TW" altLang="en-US"/>
          </a:p>
        </p:txBody>
      </p:sp>
    </p:spTree>
    <p:extLst>
      <p:ext uri="{BB962C8B-B14F-4D97-AF65-F5344CB8AC3E}">
        <p14:creationId xmlns:p14="http://schemas.microsoft.com/office/powerpoint/2010/main" val="4058095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CBC7C41C-1ED3-4799-8527-916A0DF3642D}" type="datetimeFigureOut">
              <a:rPr lang="zh-TW" altLang="en-US" smtClean="0"/>
              <a:t>2023/9/5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B9E15D9-C328-493C-8437-124DCA011905}" type="slidenum">
              <a:rPr lang="zh-TW" altLang="en-US" smtClean="0"/>
              <a:t>‹#›</a:t>
            </a:fld>
            <a:endParaRPr lang="zh-TW" altLang="en-US"/>
          </a:p>
        </p:txBody>
      </p:sp>
    </p:spTree>
    <p:extLst>
      <p:ext uri="{BB962C8B-B14F-4D97-AF65-F5344CB8AC3E}">
        <p14:creationId xmlns:p14="http://schemas.microsoft.com/office/powerpoint/2010/main" val="3395171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CBC7C41C-1ED3-4799-8527-916A0DF3642D}" type="datetimeFigureOut">
              <a:rPr lang="zh-TW" altLang="en-US" smtClean="0"/>
              <a:t>2023/9/5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B9E15D9-C328-493C-8437-124DCA011905}" type="slidenum">
              <a:rPr lang="zh-TW" altLang="en-US" smtClean="0"/>
              <a:t>‹#›</a:t>
            </a:fld>
            <a:endParaRPr lang="zh-TW" altLang="en-US"/>
          </a:p>
        </p:txBody>
      </p:sp>
    </p:spTree>
    <p:extLst>
      <p:ext uri="{BB962C8B-B14F-4D97-AF65-F5344CB8AC3E}">
        <p14:creationId xmlns:p14="http://schemas.microsoft.com/office/powerpoint/2010/main" val="3668739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01">
    <p:spTree>
      <p:nvGrpSpPr>
        <p:cNvPr id="1" name=""/>
        <p:cNvGrpSpPr/>
        <p:nvPr/>
      </p:nvGrpSpPr>
      <p:grpSpPr>
        <a:xfrm>
          <a:off x="0" y="0"/>
          <a:ext cx="0" cy="0"/>
          <a:chOff x="0" y="0"/>
          <a:chExt cx="0" cy="0"/>
        </a:xfrm>
      </p:grpSpPr>
      <p:sp>
        <p:nvSpPr>
          <p:cNvPr id="4" name="Title 1"/>
          <p:cNvSpPr>
            <a:spLocks noGrp="1"/>
          </p:cNvSpPr>
          <p:nvPr>
            <p:ph type="ctrTitle"/>
          </p:nvPr>
        </p:nvSpPr>
        <p:spPr>
          <a:xfrm>
            <a:off x="476250" y="568545"/>
            <a:ext cx="8191500" cy="528954"/>
          </a:xfrm>
        </p:spPr>
        <p:txBody>
          <a:bodyPr anchor="b">
            <a:noAutofit/>
          </a:bodyPr>
          <a:lstStyle>
            <a:lvl1pPr algn="l">
              <a:defRPr sz="2400"/>
            </a:lvl1pPr>
          </a:lstStyle>
          <a:p>
            <a:r>
              <a:rPr lang="en-US"/>
              <a:t>Click to edit Master title style</a:t>
            </a:r>
          </a:p>
        </p:txBody>
      </p:sp>
      <p:sp>
        <p:nvSpPr>
          <p:cNvPr id="5" name="Subtitle 2"/>
          <p:cNvSpPr>
            <a:spLocks noGrp="1"/>
          </p:cNvSpPr>
          <p:nvPr>
            <p:ph type="subTitle" idx="1" hasCustomPrompt="1"/>
          </p:nvPr>
        </p:nvSpPr>
        <p:spPr>
          <a:xfrm>
            <a:off x="476250" y="1097499"/>
            <a:ext cx="8191500" cy="289242"/>
          </a:xfrm>
        </p:spPr>
        <p:txBody>
          <a:bodyPr>
            <a:normAutofit/>
          </a:bodyPr>
          <a:lstStyle>
            <a:lvl1pPr marL="0" indent="0" algn="l">
              <a:buNone/>
              <a:defRPr sz="10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 lorem ipsum dolor sit </a:t>
            </a:r>
            <a:r>
              <a:rPr lang="en-US" dirty="0" err="1"/>
              <a:t>amet</a:t>
            </a:r>
            <a:r>
              <a:rPr lang="en-US" dirty="0"/>
              <a:t>.</a:t>
            </a:r>
          </a:p>
        </p:txBody>
      </p:sp>
      <p:sp>
        <p:nvSpPr>
          <p:cNvPr id="7" name="Slide Number Placeholder 5"/>
          <p:cNvSpPr>
            <a:spLocks noGrp="1"/>
          </p:cNvSpPr>
          <p:nvPr>
            <p:ph type="sldNum" sz="quarter" idx="12"/>
          </p:nvPr>
        </p:nvSpPr>
        <p:spPr>
          <a:xfrm>
            <a:off x="8129193" y="6352072"/>
            <a:ext cx="318722" cy="365125"/>
          </a:xfrm>
        </p:spPr>
        <p:txBody>
          <a:bodyPr/>
          <a:lstStyle>
            <a:lvl1pPr>
              <a:defRPr sz="1000"/>
            </a:lvl1pPr>
          </a:lstStyle>
          <a:p>
            <a:fld id="{A00BDDF7-D59E-4C4A-B754-EC09C2A7BA0E}" type="slidenum">
              <a:rPr lang="en-US" smtClean="0"/>
              <a:pPr/>
              <a:t>‹#›</a:t>
            </a:fld>
            <a:endParaRPr lang="en-US" dirty="0"/>
          </a:p>
        </p:txBody>
      </p:sp>
    </p:spTree>
    <p:extLst>
      <p:ext uri="{BB962C8B-B14F-4D97-AF65-F5344CB8AC3E}">
        <p14:creationId xmlns:p14="http://schemas.microsoft.com/office/powerpoint/2010/main" val="43577315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06">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Picture Placeholder 3"/>
          <p:cNvSpPr>
            <a:spLocks noGrp="1"/>
          </p:cNvSpPr>
          <p:nvPr>
            <p:ph type="pic" sz="quarter" idx="10"/>
          </p:nvPr>
        </p:nvSpPr>
        <p:spPr>
          <a:xfrm>
            <a:off x="753438" y="881044"/>
            <a:ext cx="4077984" cy="5095912"/>
          </a:xfrm>
        </p:spPr>
        <p:txBody>
          <a:bodyPr anchor="ctr"/>
          <a:lstStyle>
            <a:lvl1pPr algn="ctr">
              <a:defRPr/>
            </a:lvl1pPr>
          </a:lstStyle>
          <a:p>
            <a:endParaRPr lang="en-US"/>
          </a:p>
        </p:txBody>
      </p:sp>
    </p:spTree>
    <p:extLst>
      <p:ext uri="{BB962C8B-B14F-4D97-AF65-F5344CB8AC3E}">
        <p14:creationId xmlns:p14="http://schemas.microsoft.com/office/powerpoint/2010/main" val="271911715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0"/>
        <p:cNvGrpSpPr/>
        <p:nvPr/>
      </p:nvGrpSpPr>
      <p:grpSpPr>
        <a:xfrm>
          <a:off x="0" y="0"/>
          <a:ext cx="0" cy="0"/>
          <a:chOff x="0" y="0"/>
          <a:chExt cx="0" cy="0"/>
        </a:xfrm>
      </p:grpSpPr>
      <p:grpSp>
        <p:nvGrpSpPr>
          <p:cNvPr id="31" name="Google Shape;31;p3"/>
          <p:cNvGrpSpPr/>
          <p:nvPr/>
        </p:nvGrpSpPr>
        <p:grpSpPr>
          <a:xfrm flipH="1">
            <a:off x="-18400" y="0"/>
            <a:ext cx="1502175" cy="1022067"/>
            <a:chOff x="7673075" y="0"/>
            <a:chExt cx="1502175" cy="766550"/>
          </a:xfrm>
        </p:grpSpPr>
        <p:sp>
          <p:nvSpPr>
            <p:cNvPr id="32" name="Google Shape;32;p3"/>
            <p:cNvSpPr/>
            <p:nvPr/>
          </p:nvSpPr>
          <p:spPr>
            <a:xfrm rot="10800000" flipH="1">
              <a:off x="7673075" y="175"/>
              <a:ext cx="1502175" cy="766375"/>
            </a:xfrm>
            <a:custGeom>
              <a:avLst/>
              <a:gdLst/>
              <a:ahLst/>
              <a:cxnLst/>
              <a:rect l="l" t="t" r="r" b="b"/>
              <a:pathLst>
                <a:path w="60087" h="30655" extrusionOk="0">
                  <a:moveTo>
                    <a:pt x="60060" y="1"/>
                  </a:moveTo>
                  <a:cubicBezTo>
                    <a:pt x="58235" y="1137"/>
                    <a:pt x="57430" y="1676"/>
                    <a:pt x="55638" y="2618"/>
                  </a:cubicBezTo>
                  <a:cubicBezTo>
                    <a:pt x="46955" y="7145"/>
                    <a:pt x="37648" y="10294"/>
                    <a:pt x="28524" y="13853"/>
                  </a:cubicBezTo>
                  <a:cubicBezTo>
                    <a:pt x="18055" y="17919"/>
                    <a:pt x="5975" y="26277"/>
                    <a:pt x="0" y="30655"/>
                  </a:cubicBezTo>
                  <a:lnTo>
                    <a:pt x="8430" y="30655"/>
                  </a:lnTo>
                  <a:cubicBezTo>
                    <a:pt x="12762" y="28180"/>
                    <a:pt x="27322" y="19744"/>
                    <a:pt x="31985" y="17977"/>
                  </a:cubicBezTo>
                  <a:cubicBezTo>
                    <a:pt x="41480" y="14373"/>
                    <a:pt x="48318" y="12405"/>
                    <a:pt x="58463" y="6593"/>
                  </a:cubicBezTo>
                  <a:cubicBezTo>
                    <a:pt x="59313" y="6106"/>
                    <a:pt x="59197" y="6171"/>
                    <a:pt x="60086" y="5670"/>
                  </a:cubicBezTo>
                  <a:lnTo>
                    <a:pt x="6006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3" name="Google Shape;33;p3"/>
            <p:cNvSpPr/>
            <p:nvPr/>
          </p:nvSpPr>
          <p:spPr>
            <a:xfrm rot="10800000" flipH="1">
              <a:off x="8482600" y="0"/>
              <a:ext cx="692475" cy="288225"/>
            </a:xfrm>
            <a:custGeom>
              <a:avLst/>
              <a:gdLst/>
              <a:ahLst/>
              <a:cxnLst/>
              <a:rect l="l" t="t" r="r" b="b"/>
              <a:pathLst>
                <a:path w="27699" h="11529" extrusionOk="0">
                  <a:moveTo>
                    <a:pt x="27699" y="0"/>
                  </a:moveTo>
                  <a:cubicBezTo>
                    <a:pt x="20373" y="3800"/>
                    <a:pt x="12482" y="6359"/>
                    <a:pt x="4839" y="9463"/>
                  </a:cubicBezTo>
                  <a:cubicBezTo>
                    <a:pt x="3215" y="10119"/>
                    <a:pt x="1598" y="10801"/>
                    <a:pt x="0" y="11528"/>
                  </a:cubicBezTo>
                  <a:lnTo>
                    <a:pt x="10567" y="11528"/>
                  </a:lnTo>
                  <a:cubicBezTo>
                    <a:pt x="16321" y="9307"/>
                    <a:pt x="22146" y="7235"/>
                    <a:pt x="27699" y="4579"/>
                  </a:cubicBezTo>
                  <a:lnTo>
                    <a:pt x="2769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4" name="Google Shape;34;p3"/>
            <p:cNvSpPr/>
            <p:nvPr/>
          </p:nvSpPr>
          <p:spPr>
            <a:xfrm rot="10800000" flipH="1">
              <a:off x="8256250" y="175"/>
              <a:ext cx="918825" cy="405125"/>
            </a:xfrm>
            <a:custGeom>
              <a:avLst/>
              <a:gdLst/>
              <a:ahLst/>
              <a:cxnLst/>
              <a:rect l="l" t="t" r="r" b="b"/>
              <a:pathLst>
                <a:path w="36753" h="16205" extrusionOk="0">
                  <a:moveTo>
                    <a:pt x="36753" y="1"/>
                  </a:moveTo>
                  <a:cubicBezTo>
                    <a:pt x="35999" y="430"/>
                    <a:pt x="35246" y="839"/>
                    <a:pt x="34512" y="1228"/>
                  </a:cubicBezTo>
                  <a:cubicBezTo>
                    <a:pt x="27141" y="5067"/>
                    <a:pt x="19192" y="7638"/>
                    <a:pt x="11496" y="10756"/>
                  </a:cubicBezTo>
                  <a:cubicBezTo>
                    <a:pt x="7573" y="12347"/>
                    <a:pt x="3670" y="14100"/>
                    <a:pt x="1" y="16205"/>
                  </a:cubicBezTo>
                  <a:lnTo>
                    <a:pt x="9061" y="16205"/>
                  </a:lnTo>
                  <a:cubicBezTo>
                    <a:pt x="10658" y="15477"/>
                    <a:pt x="12275" y="14795"/>
                    <a:pt x="13899" y="14133"/>
                  </a:cubicBezTo>
                  <a:cubicBezTo>
                    <a:pt x="21536" y="11042"/>
                    <a:pt x="29427" y="8483"/>
                    <a:pt x="36753" y="4683"/>
                  </a:cubicBezTo>
                  <a:lnTo>
                    <a:pt x="3675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5" name="Google Shape;35;p3"/>
            <p:cNvSpPr/>
            <p:nvPr/>
          </p:nvSpPr>
          <p:spPr>
            <a:xfrm rot="10800000" flipH="1">
              <a:off x="8065000" y="175"/>
              <a:ext cx="1110075" cy="525575"/>
            </a:xfrm>
            <a:custGeom>
              <a:avLst/>
              <a:gdLst/>
              <a:ahLst/>
              <a:cxnLst/>
              <a:rect l="l" t="t" r="r" b="b"/>
              <a:pathLst>
                <a:path w="44403" h="21023" extrusionOk="0">
                  <a:moveTo>
                    <a:pt x="44403" y="0"/>
                  </a:moveTo>
                  <a:cubicBezTo>
                    <a:pt x="42851" y="961"/>
                    <a:pt x="41286" y="1857"/>
                    <a:pt x="39759" y="2650"/>
                  </a:cubicBezTo>
                  <a:cubicBezTo>
                    <a:pt x="32388" y="6501"/>
                    <a:pt x="24439" y="9073"/>
                    <a:pt x="16737" y="12190"/>
                  </a:cubicBezTo>
                  <a:cubicBezTo>
                    <a:pt x="10879" y="14561"/>
                    <a:pt x="5079" y="17308"/>
                    <a:pt x="1" y="21023"/>
                  </a:cubicBezTo>
                  <a:lnTo>
                    <a:pt x="7645" y="21023"/>
                  </a:lnTo>
                  <a:cubicBezTo>
                    <a:pt x="11320" y="18918"/>
                    <a:pt x="15217" y="17158"/>
                    <a:pt x="19140" y="15574"/>
                  </a:cubicBezTo>
                  <a:cubicBezTo>
                    <a:pt x="26842" y="12456"/>
                    <a:pt x="34791" y="9885"/>
                    <a:pt x="42162" y="6040"/>
                  </a:cubicBezTo>
                  <a:cubicBezTo>
                    <a:pt x="42896" y="5657"/>
                    <a:pt x="43649" y="5241"/>
                    <a:pt x="44403" y="4812"/>
                  </a:cubicBezTo>
                  <a:lnTo>
                    <a:pt x="444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6" name="Google Shape;36;p3"/>
            <p:cNvSpPr/>
            <p:nvPr/>
          </p:nvSpPr>
          <p:spPr>
            <a:xfrm rot="10800000" flipH="1">
              <a:off x="7883650" y="175"/>
              <a:ext cx="1291425" cy="641175"/>
            </a:xfrm>
            <a:custGeom>
              <a:avLst/>
              <a:gdLst/>
              <a:ahLst/>
              <a:cxnLst/>
              <a:rect l="l" t="t" r="r" b="b"/>
              <a:pathLst>
                <a:path w="51657" h="25647" extrusionOk="0">
                  <a:moveTo>
                    <a:pt x="51657" y="0"/>
                  </a:moveTo>
                  <a:cubicBezTo>
                    <a:pt x="50105" y="968"/>
                    <a:pt x="48540" y="1864"/>
                    <a:pt x="47013" y="2656"/>
                  </a:cubicBezTo>
                  <a:cubicBezTo>
                    <a:pt x="39642" y="6507"/>
                    <a:pt x="31732" y="9177"/>
                    <a:pt x="23991" y="12197"/>
                  </a:cubicBezTo>
                  <a:cubicBezTo>
                    <a:pt x="15106" y="15652"/>
                    <a:pt x="5072" y="21938"/>
                    <a:pt x="0" y="25647"/>
                  </a:cubicBezTo>
                  <a:lnTo>
                    <a:pt x="7255" y="25647"/>
                  </a:lnTo>
                  <a:cubicBezTo>
                    <a:pt x="10937" y="23542"/>
                    <a:pt x="22971" y="17204"/>
                    <a:pt x="26926" y="15704"/>
                  </a:cubicBezTo>
                  <a:cubicBezTo>
                    <a:pt x="34999" y="12645"/>
                    <a:pt x="40805" y="10976"/>
                    <a:pt x="49416" y="6040"/>
                  </a:cubicBezTo>
                  <a:cubicBezTo>
                    <a:pt x="50137" y="5631"/>
                    <a:pt x="50903" y="5248"/>
                    <a:pt x="51657" y="4819"/>
                  </a:cubicBezTo>
                  <a:lnTo>
                    <a:pt x="5165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grpSp>
        <p:nvGrpSpPr>
          <p:cNvPr id="37" name="Google Shape;37;p3"/>
          <p:cNvGrpSpPr/>
          <p:nvPr/>
        </p:nvGrpSpPr>
        <p:grpSpPr>
          <a:xfrm>
            <a:off x="7654676" y="0"/>
            <a:ext cx="1502175" cy="1022067"/>
            <a:chOff x="7673075" y="0"/>
            <a:chExt cx="1502175" cy="766550"/>
          </a:xfrm>
        </p:grpSpPr>
        <p:sp>
          <p:nvSpPr>
            <p:cNvPr id="38" name="Google Shape;38;p3"/>
            <p:cNvSpPr/>
            <p:nvPr/>
          </p:nvSpPr>
          <p:spPr>
            <a:xfrm rot="10800000" flipH="1">
              <a:off x="7673075" y="175"/>
              <a:ext cx="1502175" cy="766375"/>
            </a:xfrm>
            <a:custGeom>
              <a:avLst/>
              <a:gdLst/>
              <a:ahLst/>
              <a:cxnLst/>
              <a:rect l="l" t="t" r="r" b="b"/>
              <a:pathLst>
                <a:path w="60087" h="30655" extrusionOk="0">
                  <a:moveTo>
                    <a:pt x="60060" y="1"/>
                  </a:moveTo>
                  <a:cubicBezTo>
                    <a:pt x="58235" y="1137"/>
                    <a:pt x="57430" y="1676"/>
                    <a:pt x="55638" y="2618"/>
                  </a:cubicBezTo>
                  <a:cubicBezTo>
                    <a:pt x="46955" y="7145"/>
                    <a:pt x="37648" y="10294"/>
                    <a:pt x="28524" y="13853"/>
                  </a:cubicBezTo>
                  <a:cubicBezTo>
                    <a:pt x="18055" y="17919"/>
                    <a:pt x="5975" y="26277"/>
                    <a:pt x="0" y="30655"/>
                  </a:cubicBezTo>
                  <a:lnTo>
                    <a:pt x="8430" y="30655"/>
                  </a:lnTo>
                  <a:cubicBezTo>
                    <a:pt x="12762" y="28180"/>
                    <a:pt x="27322" y="19744"/>
                    <a:pt x="31985" y="17977"/>
                  </a:cubicBezTo>
                  <a:cubicBezTo>
                    <a:pt x="41480" y="14373"/>
                    <a:pt x="48318" y="12405"/>
                    <a:pt x="58463" y="6593"/>
                  </a:cubicBezTo>
                  <a:cubicBezTo>
                    <a:pt x="59313" y="6106"/>
                    <a:pt x="59197" y="6171"/>
                    <a:pt x="60086" y="5670"/>
                  </a:cubicBezTo>
                  <a:lnTo>
                    <a:pt x="6006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9" name="Google Shape;39;p3"/>
            <p:cNvSpPr/>
            <p:nvPr/>
          </p:nvSpPr>
          <p:spPr>
            <a:xfrm rot="10800000" flipH="1">
              <a:off x="8482600" y="0"/>
              <a:ext cx="692475" cy="288225"/>
            </a:xfrm>
            <a:custGeom>
              <a:avLst/>
              <a:gdLst/>
              <a:ahLst/>
              <a:cxnLst/>
              <a:rect l="l" t="t" r="r" b="b"/>
              <a:pathLst>
                <a:path w="27699" h="11529" extrusionOk="0">
                  <a:moveTo>
                    <a:pt x="27699" y="0"/>
                  </a:moveTo>
                  <a:cubicBezTo>
                    <a:pt x="20373" y="3800"/>
                    <a:pt x="12482" y="6359"/>
                    <a:pt x="4839" y="9463"/>
                  </a:cubicBezTo>
                  <a:cubicBezTo>
                    <a:pt x="3215" y="10119"/>
                    <a:pt x="1598" y="10801"/>
                    <a:pt x="0" y="11528"/>
                  </a:cubicBezTo>
                  <a:lnTo>
                    <a:pt x="10567" y="11528"/>
                  </a:lnTo>
                  <a:cubicBezTo>
                    <a:pt x="16321" y="9307"/>
                    <a:pt x="22146" y="7235"/>
                    <a:pt x="27699" y="4579"/>
                  </a:cubicBezTo>
                  <a:lnTo>
                    <a:pt x="2769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0" name="Google Shape;40;p3"/>
            <p:cNvSpPr/>
            <p:nvPr/>
          </p:nvSpPr>
          <p:spPr>
            <a:xfrm rot="10800000" flipH="1">
              <a:off x="8256250" y="175"/>
              <a:ext cx="918825" cy="405125"/>
            </a:xfrm>
            <a:custGeom>
              <a:avLst/>
              <a:gdLst/>
              <a:ahLst/>
              <a:cxnLst/>
              <a:rect l="l" t="t" r="r" b="b"/>
              <a:pathLst>
                <a:path w="36753" h="16205" extrusionOk="0">
                  <a:moveTo>
                    <a:pt x="36753" y="1"/>
                  </a:moveTo>
                  <a:cubicBezTo>
                    <a:pt x="35999" y="430"/>
                    <a:pt x="35246" y="839"/>
                    <a:pt x="34512" y="1228"/>
                  </a:cubicBezTo>
                  <a:cubicBezTo>
                    <a:pt x="27141" y="5067"/>
                    <a:pt x="19192" y="7638"/>
                    <a:pt x="11496" y="10756"/>
                  </a:cubicBezTo>
                  <a:cubicBezTo>
                    <a:pt x="7573" y="12347"/>
                    <a:pt x="3670" y="14100"/>
                    <a:pt x="1" y="16205"/>
                  </a:cubicBezTo>
                  <a:lnTo>
                    <a:pt x="9061" y="16205"/>
                  </a:lnTo>
                  <a:cubicBezTo>
                    <a:pt x="10658" y="15477"/>
                    <a:pt x="12275" y="14795"/>
                    <a:pt x="13899" y="14133"/>
                  </a:cubicBezTo>
                  <a:cubicBezTo>
                    <a:pt x="21536" y="11042"/>
                    <a:pt x="29427" y="8483"/>
                    <a:pt x="36753" y="4683"/>
                  </a:cubicBezTo>
                  <a:lnTo>
                    <a:pt x="3675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1" name="Google Shape;41;p3"/>
            <p:cNvSpPr/>
            <p:nvPr/>
          </p:nvSpPr>
          <p:spPr>
            <a:xfrm rot="10800000" flipH="1">
              <a:off x="8065000" y="175"/>
              <a:ext cx="1110075" cy="525575"/>
            </a:xfrm>
            <a:custGeom>
              <a:avLst/>
              <a:gdLst/>
              <a:ahLst/>
              <a:cxnLst/>
              <a:rect l="l" t="t" r="r" b="b"/>
              <a:pathLst>
                <a:path w="44403" h="21023" extrusionOk="0">
                  <a:moveTo>
                    <a:pt x="44403" y="0"/>
                  </a:moveTo>
                  <a:cubicBezTo>
                    <a:pt x="42851" y="961"/>
                    <a:pt x="41286" y="1857"/>
                    <a:pt x="39759" y="2650"/>
                  </a:cubicBezTo>
                  <a:cubicBezTo>
                    <a:pt x="32388" y="6501"/>
                    <a:pt x="24439" y="9073"/>
                    <a:pt x="16737" y="12190"/>
                  </a:cubicBezTo>
                  <a:cubicBezTo>
                    <a:pt x="10879" y="14561"/>
                    <a:pt x="5079" y="17308"/>
                    <a:pt x="1" y="21023"/>
                  </a:cubicBezTo>
                  <a:lnTo>
                    <a:pt x="7645" y="21023"/>
                  </a:lnTo>
                  <a:cubicBezTo>
                    <a:pt x="11320" y="18918"/>
                    <a:pt x="15217" y="17158"/>
                    <a:pt x="19140" y="15574"/>
                  </a:cubicBezTo>
                  <a:cubicBezTo>
                    <a:pt x="26842" y="12456"/>
                    <a:pt x="34791" y="9885"/>
                    <a:pt x="42162" y="6040"/>
                  </a:cubicBezTo>
                  <a:cubicBezTo>
                    <a:pt x="42896" y="5657"/>
                    <a:pt x="43649" y="5241"/>
                    <a:pt x="44403" y="4812"/>
                  </a:cubicBezTo>
                  <a:lnTo>
                    <a:pt x="444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2" name="Google Shape;42;p3"/>
            <p:cNvSpPr/>
            <p:nvPr/>
          </p:nvSpPr>
          <p:spPr>
            <a:xfrm rot="10800000" flipH="1">
              <a:off x="7883650" y="175"/>
              <a:ext cx="1291425" cy="641175"/>
            </a:xfrm>
            <a:custGeom>
              <a:avLst/>
              <a:gdLst/>
              <a:ahLst/>
              <a:cxnLst/>
              <a:rect l="l" t="t" r="r" b="b"/>
              <a:pathLst>
                <a:path w="51657" h="25647" extrusionOk="0">
                  <a:moveTo>
                    <a:pt x="51657" y="0"/>
                  </a:moveTo>
                  <a:cubicBezTo>
                    <a:pt x="50105" y="968"/>
                    <a:pt x="48540" y="1864"/>
                    <a:pt x="47013" y="2656"/>
                  </a:cubicBezTo>
                  <a:cubicBezTo>
                    <a:pt x="39642" y="6507"/>
                    <a:pt x="31732" y="9177"/>
                    <a:pt x="23991" y="12197"/>
                  </a:cubicBezTo>
                  <a:cubicBezTo>
                    <a:pt x="15106" y="15652"/>
                    <a:pt x="5072" y="21938"/>
                    <a:pt x="0" y="25647"/>
                  </a:cubicBezTo>
                  <a:lnTo>
                    <a:pt x="7255" y="25647"/>
                  </a:lnTo>
                  <a:cubicBezTo>
                    <a:pt x="10937" y="23542"/>
                    <a:pt x="22971" y="17204"/>
                    <a:pt x="26926" y="15704"/>
                  </a:cubicBezTo>
                  <a:cubicBezTo>
                    <a:pt x="34999" y="12645"/>
                    <a:pt x="40805" y="10976"/>
                    <a:pt x="49416" y="6040"/>
                  </a:cubicBezTo>
                  <a:cubicBezTo>
                    <a:pt x="50137" y="5631"/>
                    <a:pt x="50903" y="5248"/>
                    <a:pt x="51657" y="4819"/>
                  </a:cubicBezTo>
                  <a:lnTo>
                    <a:pt x="5165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grpSp>
        <p:nvGrpSpPr>
          <p:cNvPr id="43" name="Google Shape;43;p3"/>
          <p:cNvGrpSpPr/>
          <p:nvPr/>
        </p:nvGrpSpPr>
        <p:grpSpPr>
          <a:xfrm rot="10800000">
            <a:off x="1" y="5835933"/>
            <a:ext cx="1502175" cy="1022067"/>
            <a:chOff x="7673075" y="0"/>
            <a:chExt cx="1502175" cy="766550"/>
          </a:xfrm>
        </p:grpSpPr>
        <p:sp>
          <p:nvSpPr>
            <p:cNvPr id="44" name="Google Shape;44;p3"/>
            <p:cNvSpPr/>
            <p:nvPr/>
          </p:nvSpPr>
          <p:spPr>
            <a:xfrm rot="10800000" flipH="1">
              <a:off x="7673075" y="175"/>
              <a:ext cx="1502175" cy="766375"/>
            </a:xfrm>
            <a:custGeom>
              <a:avLst/>
              <a:gdLst/>
              <a:ahLst/>
              <a:cxnLst/>
              <a:rect l="l" t="t" r="r" b="b"/>
              <a:pathLst>
                <a:path w="60087" h="30655" extrusionOk="0">
                  <a:moveTo>
                    <a:pt x="60060" y="1"/>
                  </a:moveTo>
                  <a:cubicBezTo>
                    <a:pt x="58235" y="1137"/>
                    <a:pt x="57430" y="1676"/>
                    <a:pt x="55638" y="2618"/>
                  </a:cubicBezTo>
                  <a:cubicBezTo>
                    <a:pt x="46955" y="7145"/>
                    <a:pt x="37648" y="10294"/>
                    <a:pt x="28524" y="13853"/>
                  </a:cubicBezTo>
                  <a:cubicBezTo>
                    <a:pt x="18055" y="17919"/>
                    <a:pt x="5975" y="26277"/>
                    <a:pt x="0" y="30655"/>
                  </a:cubicBezTo>
                  <a:lnTo>
                    <a:pt x="8430" y="30655"/>
                  </a:lnTo>
                  <a:cubicBezTo>
                    <a:pt x="12762" y="28180"/>
                    <a:pt x="27322" y="19744"/>
                    <a:pt x="31985" y="17977"/>
                  </a:cubicBezTo>
                  <a:cubicBezTo>
                    <a:pt x="41480" y="14373"/>
                    <a:pt x="48318" y="12405"/>
                    <a:pt x="58463" y="6593"/>
                  </a:cubicBezTo>
                  <a:cubicBezTo>
                    <a:pt x="59313" y="6106"/>
                    <a:pt x="59197" y="6171"/>
                    <a:pt x="60086" y="5670"/>
                  </a:cubicBezTo>
                  <a:lnTo>
                    <a:pt x="6006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5" name="Google Shape;45;p3"/>
            <p:cNvSpPr/>
            <p:nvPr/>
          </p:nvSpPr>
          <p:spPr>
            <a:xfrm rot="10800000" flipH="1">
              <a:off x="8482600" y="0"/>
              <a:ext cx="692475" cy="288225"/>
            </a:xfrm>
            <a:custGeom>
              <a:avLst/>
              <a:gdLst/>
              <a:ahLst/>
              <a:cxnLst/>
              <a:rect l="l" t="t" r="r" b="b"/>
              <a:pathLst>
                <a:path w="27699" h="11529" extrusionOk="0">
                  <a:moveTo>
                    <a:pt x="27699" y="0"/>
                  </a:moveTo>
                  <a:cubicBezTo>
                    <a:pt x="20373" y="3800"/>
                    <a:pt x="12482" y="6359"/>
                    <a:pt x="4839" y="9463"/>
                  </a:cubicBezTo>
                  <a:cubicBezTo>
                    <a:pt x="3215" y="10119"/>
                    <a:pt x="1598" y="10801"/>
                    <a:pt x="0" y="11528"/>
                  </a:cubicBezTo>
                  <a:lnTo>
                    <a:pt x="10567" y="11528"/>
                  </a:lnTo>
                  <a:cubicBezTo>
                    <a:pt x="16321" y="9307"/>
                    <a:pt x="22146" y="7235"/>
                    <a:pt x="27699" y="4579"/>
                  </a:cubicBezTo>
                  <a:lnTo>
                    <a:pt x="2769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6" name="Google Shape;46;p3"/>
            <p:cNvSpPr/>
            <p:nvPr/>
          </p:nvSpPr>
          <p:spPr>
            <a:xfrm rot="10800000" flipH="1">
              <a:off x="8256250" y="175"/>
              <a:ext cx="918825" cy="405125"/>
            </a:xfrm>
            <a:custGeom>
              <a:avLst/>
              <a:gdLst/>
              <a:ahLst/>
              <a:cxnLst/>
              <a:rect l="l" t="t" r="r" b="b"/>
              <a:pathLst>
                <a:path w="36753" h="16205" extrusionOk="0">
                  <a:moveTo>
                    <a:pt x="36753" y="1"/>
                  </a:moveTo>
                  <a:cubicBezTo>
                    <a:pt x="35999" y="430"/>
                    <a:pt x="35246" y="839"/>
                    <a:pt x="34512" y="1228"/>
                  </a:cubicBezTo>
                  <a:cubicBezTo>
                    <a:pt x="27141" y="5067"/>
                    <a:pt x="19192" y="7638"/>
                    <a:pt x="11496" y="10756"/>
                  </a:cubicBezTo>
                  <a:cubicBezTo>
                    <a:pt x="7573" y="12347"/>
                    <a:pt x="3670" y="14100"/>
                    <a:pt x="1" y="16205"/>
                  </a:cubicBezTo>
                  <a:lnTo>
                    <a:pt x="9061" y="16205"/>
                  </a:lnTo>
                  <a:cubicBezTo>
                    <a:pt x="10658" y="15477"/>
                    <a:pt x="12275" y="14795"/>
                    <a:pt x="13899" y="14133"/>
                  </a:cubicBezTo>
                  <a:cubicBezTo>
                    <a:pt x="21536" y="11042"/>
                    <a:pt x="29427" y="8483"/>
                    <a:pt x="36753" y="4683"/>
                  </a:cubicBezTo>
                  <a:lnTo>
                    <a:pt x="3675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7" name="Google Shape;47;p3"/>
            <p:cNvSpPr/>
            <p:nvPr/>
          </p:nvSpPr>
          <p:spPr>
            <a:xfrm rot="10800000" flipH="1">
              <a:off x="8065000" y="175"/>
              <a:ext cx="1110075" cy="525575"/>
            </a:xfrm>
            <a:custGeom>
              <a:avLst/>
              <a:gdLst/>
              <a:ahLst/>
              <a:cxnLst/>
              <a:rect l="l" t="t" r="r" b="b"/>
              <a:pathLst>
                <a:path w="44403" h="21023" extrusionOk="0">
                  <a:moveTo>
                    <a:pt x="44403" y="0"/>
                  </a:moveTo>
                  <a:cubicBezTo>
                    <a:pt x="42851" y="961"/>
                    <a:pt x="41286" y="1857"/>
                    <a:pt x="39759" y="2650"/>
                  </a:cubicBezTo>
                  <a:cubicBezTo>
                    <a:pt x="32388" y="6501"/>
                    <a:pt x="24439" y="9073"/>
                    <a:pt x="16737" y="12190"/>
                  </a:cubicBezTo>
                  <a:cubicBezTo>
                    <a:pt x="10879" y="14561"/>
                    <a:pt x="5079" y="17308"/>
                    <a:pt x="1" y="21023"/>
                  </a:cubicBezTo>
                  <a:lnTo>
                    <a:pt x="7645" y="21023"/>
                  </a:lnTo>
                  <a:cubicBezTo>
                    <a:pt x="11320" y="18918"/>
                    <a:pt x="15217" y="17158"/>
                    <a:pt x="19140" y="15574"/>
                  </a:cubicBezTo>
                  <a:cubicBezTo>
                    <a:pt x="26842" y="12456"/>
                    <a:pt x="34791" y="9885"/>
                    <a:pt x="42162" y="6040"/>
                  </a:cubicBezTo>
                  <a:cubicBezTo>
                    <a:pt x="42896" y="5657"/>
                    <a:pt x="43649" y="5241"/>
                    <a:pt x="44403" y="4812"/>
                  </a:cubicBezTo>
                  <a:lnTo>
                    <a:pt x="4440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8" name="Google Shape;48;p3"/>
            <p:cNvSpPr/>
            <p:nvPr/>
          </p:nvSpPr>
          <p:spPr>
            <a:xfrm rot="10800000" flipH="1">
              <a:off x="7883650" y="175"/>
              <a:ext cx="1291425" cy="641175"/>
            </a:xfrm>
            <a:custGeom>
              <a:avLst/>
              <a:gdLst/>
              <a:ahLst/>
              <a:cxnLst/>
              <a:rect l="l" t="t" r="r" b="b"/>
              <a:pathLst>
                <a:path w="51657" h="25647" extrusionOk="0">
                  <a:moveTo>
                    <a:pt x="51657" y="0"/>
                  </a:moveTo>
                  <a:cubicBezTo>
                    <a:pt x="50105" y="968"/>
                    <a:pt x="48540" y="1864"/>
                    <a:pt x="47013" y="2656"/>
                  </a:cubicBezTo>
                  <a:cubicBezTo>
                    <a:pt x="39642" y="6507"/>
                    <a:pt x="31732" y="9177"/>
                    <a:pt x="23991" y="12197"/>
                  </a:cubicBezTo>
                  <a:cubicBezTo>
                    <a:pt x="15106" y="15652"/>
                    <a:pt x="5072" y="21938"/>
                    <a:pt x="0" y="25647"/>
                  </a:cubicBezTo>
                  <a:lnTo>
                    <a:pt x="7255" y="25647"/>
                  </a:lnTo>
                  <a:cubicBezTo>
                    <a:pt x="10937" y="23542"/>
                    <a:pt x="22971" y="17204"/>
                    <a:pt x="26926" y="15704"/>
                  </a:cubicBezTo>
                  <a:cubicBezTo>
                    <a:pt x="34999" y="12645"/>
                    <a:pt x="40805" y="10976"/>
                    <a:pt x="49416" y="6040"/>
                  </a:cubicBezTo>
                  <a:cubicBezTo>
                    <a:pt x="50137" y="5631"/>
                    <a:pt x="50903" y="5248"/>
                    <a:pt x="51657" y="4819"/>
                  </a:cubicBezTo>
                  <a:lnTo>
                    <a:pt x="5165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
        <p:nvSpPr>
          <p:cNvPr id="49" name="Google Shape;49;p3"/>
          <p:cNvSpPr txBox="1">
            <a:spLocks noGrp="1"/>
          </p:cNvSpPr>
          <p:nvPr>
            <p:ph type="title"/>
          </p:nvPr>
        </p:nvSpPr>
        <p:spPr>
          <a:xfrm>
            <a:off x="4774875" y="3410500"/>
            <a:ext cx="3984600" cy="7076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3600"/>
              <a:buNone/>
              <a:defRPr sz="3600" b="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50" name="Google Shape;50;p3"/>
          <p:cNvSpPr txBox="1">
            <a:spLocks noGrp="1"/>
          </p:cNvSpPr>
          <p:nvPr>
            <p:ph type="subTitle" idx="1"/>
          </p:nvPr>
        </p:nvSpPr>
        <p:spPr>
          <a:xfrm>
            <a:off x="4819725" y="4118100"/>
            <a:ext cx="2840400" cy="9272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1" name="Google Shape;51;p3"/>
          <p:cNvSpPr txBox="1">
            <a:spLocks noGrp="1"/>
          </p:cNvSpPr>
          <p:nvPr>
            <p:ph type="title" idx="2" hasCustomPrompt="1"/>
          </p:nvPr>
        </p:nvSpPr>
        <p:spPr>
          <a:xfrm>
            <a:off x="4774875" y="1922351"/>
            <a:ext cx="1839600" cy="1538000"/>
          </a:xfrm>
          <a:prstGeom prst="rect">
            <a:avLst/>
          </a:prstGeom>
        </p:spPr>
        <p:txBody>
          <a:bodyPr spcFirstLastPara="1" wrap="square" lIns="91425" tIns="91425" rIns="91425" bIns="91425" anchor="t" anchorCtr="0">
            <a:noAutofit/>
          </a:bodyPr>
          <a:lstStyle>
            <a:lvl1pPr lvl="0" rtl="0">
              <a:spcBef>
                <a:spcPts val="0"/>
              </a:spcBef>
              <a:spcAft>
                <a:spcPts val="0"/>
              </a:spcAft>
              <a:buSzPts val="12000"/>
              <a:buNone/>
              <a:defRPr sz="7500">
                <a:solidFill>
                  <a:schemeClr val="dk1"/>
                </a:solidFill>
                <a:latin typeface="Raleway ExtraBold"/>
                <a:ea typeface="Raleway ExtraBold"/>
                <a:cs typeface="Raleway ExtraBold"/>
                <a:sym typeface="Raleway ExtraBold"/>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pic>
        <p:nvPicPr>
          <p:cNvPr id="52" name="Google Shape;52;p3"/>
          <p:cNvPicPr preferRelativeResize="0"/>
          <p:nvPr/>
        </p:nvPicPr>
        <p:blipFill>
          <a:blip r:embed="rId2">
            <a:alphaModFix amt="8000"/>
          </a:blip>
          <a:stretch>
            <a:fillRect/>
          </a:stretch>
        </p:blipFill>
        <p:spPr>
          <a:xfrm>
            <a:off x="-2787" y="0"/>
            <a:ext cx="9144000" cy="6857989"/>
          </a:xfrm>
          <a:prstGeom prst="rect">
            <a:avLst/>
          </a:prstGeom>
          <a:noFill/>
          <a:ln>
            <a:noFill/>
          </a:ln>
        </p:spPr>
      </p:pic>
    </p:spTree>
    <p:extLst>
      <p:ext uri="{BB962C8B-B14F-4D97-AF65-F5344CB8AC3E}">
        <p14:creationId xmlns:p14="http://schemas.microsoft.com/office/powerpoint/2010/main" val="2887711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subtitle">
  <p:cSld name="Title + subtitle">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516600" y="2207200"/>
            <a:ext cx="3679200" cy="1882000"/>
          </a:xfrm>
          <a:prstGeom prst="rect">
            <a:avLst/>
          </a:prstGeom>
        </p:spPr>
        <p:txBody>
          <a:bodyPr spcFirstLastPara="1" wrap="square" lIns="0" tIns="0" rIns="0" bIns="0" anchor="b" anchorCtr="0">
            <a:noAutofit/>
          </a:bodyPr>
          <a:lstStyle>
            <a:lvl1pPr lvl="0" rtl="0">
              <a:spcBef>
                <a:spcPts val="0"/>
              </a:spcBef>
              <a:spcAft>
                <a:spcPts val="0"/>
              </a:spcAft>
              <a:buSzPts val="4100"/>
              <a:buNone/>
              <a:defRPr/>
            </a:lvl1pPr>
            <a:lvl2pPr lvl="1" rtl="0">
              <a:spcBef>
                <a:spcPts val="0"/>
              </a:spcBef>
              <a:spcAft>
                <a:spcPts val="0"/>
              </a:spcAft>
              <a:buSzPts val="4100"/>
              <a:buNone/>
              <a:defRPr/>
            </a:lvl2pPr>
            <a:lvl3pPr lvl="2" rtl="0">
              <a:spcBef>
                <a:spcPts val="0"/>
              </a:spcBef>
              <a:spcAft>
                <a:spcPts val="0"/>
              </a:spcAft>
              <a:buSzPts val="4100"/>
              <a:buNone/>
              <a:defRPr/>
            </a:lvl3pPr>
            <a:lvl4pPr lvl="3" rtl="0">
              <a:spcBef>
                <a:spcPts val="0"/>
              </a:spcBef>
              <a:spcAft>
                <a:spcPts val="0"/>
              </a:spcAft>
              <a:buSzPts val="4100"/>
              <a:buNone/>
              <a:defRPr/>
            </a:lvl4pPr>
            <a:lvl5pPr lvl="4" rtl="0">
              <a:spcBef>
                <a:spcPts val="0"/>
              </a:spcBef>
              <a:spcAft>
                <a:spcPts val="0"/>
              </a:spcAft>
              <a:buSzPts val="4100"/>
              <a:buNone/>
              <a:defRPr/>
            </a:lvl5pPr>
            <a:lvl6pPr lvl="5" rtl="0">
              <a:spcBef>
                <a:spcPts val="0"/>
              </a:spcBef>
              <a:spcAft>
                <a:spcPts val="0"/>
              </a:spcAft>
              <a:buSzPts val="4100"/>
              <a:buNone/>
              <a:defRPr/>
            </a:lvl6pPr>
            <a:lvl7pPr lvl="6" rtl="0">
              <a:spcBef>
                <a:spcPts val="0"/>
              </a:spcBef>
              <a:spcAft>
                <a:spcPts val="0"/>
              </a:spcAft>
              <a:buSzPts val="4100"/>
              <a:buNone/>
              <a:defRPr/>
            </a:lvl7pPr>
            <a:lvl8pPr lvl="7" rtl="0">
              <a:spcBef>
                <a:spcPts val="0"/>
              </a:spcBef>
              <a:spcAft>
                <a:spcPts val="0"/>
              </a:spcAft>
              <a:buSzPts val="4100"/>
              <a:buNone/>
              <a:defRPr/>
            </a:lvl8pPr>
            <a:lvl9pPr lvl="8" rtl="0">
              <a:spcBef>
                <a:spcPts val="0"/>
              </a:spcBef>
              <a:spcAft>
                <a:spcPts val="0"/>
              </a:spcAft>
              <a:buSzPts val="4100"/>
              <a:buNone/>
              <a:defRPr/>
            </a:lvl9pPr>
          </a:lstStyle>
          <a:p>
            <a:endParaRPr/>
          </a:p>
        </p:txBody>
      </p:sp>
      <p:sp>
        <p:nvSpPr>
          <p:cNvPr id="47" name="Google Shape;47;p9"/>
          <p:cNvSpPr txBox="1">
            <a:spLocks noGrp="1"/>
          </p:cNvSpPr>
          <p:nvPr>
            <p:ph type="sldNum" idx="12"/>
          </p:nvPr>
        </p:nvSpPr>
        <p:spPr>
          <a:xfrm>
            <a:off x="8376075" y="6333133"/>
            <a:ext cx="548700" cy="242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48" name="Google Shape;48;p9"/>
          <p:cNvSpPr/>
          <p:nvPr/>
        </p:nvSpPr>
        <p:spPr>
          <a:xfrm>
            <a:off x="244527" y="505919"/>
            <a:ext cx="539646" cy="179883"/>
          </a:xfrm>
          <a:custGeom>
            <a:avLst/>
            <a:gdLst/>
            <a:ahLst/>
            <a:cxnLst/>
            <a:rect l="l" t="t" r="r" b="b"/>
            <a:pathLst>
              <a:path w="1079292" h="269823" extrusionOk="0">
                <a:moveTo>
                  <a:pt x="134912" y="0"/>
                </a:moveTo>
                <a:cubicBezTo>
                  <a:pt x="60373" y="0"/>
                  <a:pt x="0" y="60373"/>
                  <a:pt x="0" y="134912"/>
                </a:cubicBezTo>
                <a:cubicBezTo>
                  <a:pt x="0" y="209450"/>
                  <a:pt x="60373" y="269823"/>
                  <a:pt x="134912" y="269823"/>
                </a:cubicBezTo>
                <a:cubicBezTo>
                  <a:pt x="209450" y="269823"/>
                  <a:pt x="269823" y="209450"/>
                  <a:pt x="269823" y="134912"/>
                </a:cubicBezTo>
                <a:cubicBezTo>
                  <a:pt x="269823" y="60373"/>
                  <a:pt x="209450" y="0"/>
                  <a:pt x="134912" y="0"/>
                </a:cubicBezTo>
                <a:close/>
                <a:moveTo>
                  <a:pt x="944381" y="0"/>
                </a:moveTo>
                <a:cubicBezTo>
                  <a:pt x="869842" y="0"/>
                  <a:pt x="809469" y="60373"/>
                  <a:pt x="809469" y="134912"/>
                </a:cubicBezTo>
                <a:cubicBezTo>
                  <a:pt x="809469" y="209450"/>
                  <a:pt x="869842" y="269823"/>
                  <a:pt x="944381" y="269823"/>
                </a:cubicBezTo>
                <a:cubicBezTo>
                  <a:pt x="1018919" y="269823"/>
                  <a:pt x="1079292" y="209450"/>
                  <a:pt x="1079292" y="134912"/>
                </a:cubicBezTo>
                <a:cubicBezTo>
                  <a:pt x="1079292" y="60373"/>
                  <a:pt x="1018919" y="0"/>
                  <a:pt x="944381" y="0"/>
                </a:cubicBezTo>
                <a:close/>
                <a:moveTo>
                  <a:pt x="539646" y="0"/>
                </a:moveTo>
                <a:cubicBezTo>
                  <a:pt x="465107" y="0"/>
                  <a:pt x="404735" y="60373"/>
                  <a:pt x="404735" y="134912"/>
                </a:cubicBezTo>
                <a:cubicBezTo>
                  <a:pt x="404735" y="209450"/>
                  <a:pt x="465107" y="269823"/>
                  <a:pt x="539646" y="269823"/>
                </a:cubicBezTo>
                <a:cubicBezTo>
                  <a:pt x="614185" y="269823"/>
                  <a:pt x="674558" y="209450"/>
                  <a:pt x="674558" y="134912"/>
                </a:cubicBezTo>
                <a:cubicBezTo>
                  <a:pt x="674558" y="60373"/>
                  <a:pt x="614185" y="0"/>
                  <a:pt x="539646" y="0"/>
                </a:cubicBezTo>
                <a:close/>
              </a:path>
            </a:pathLst>
          </a:custGeom>
          <a:solidFill>
            <a:schemeClr val="dk1"/>
          </a:solidFill>
          <a:ln>
            <a:noFill/>
          </a:ln>
        </p:spPr>
        <p:txBody>
          <a:bodyPr spcFirstLastPara="1" wrap="square" lIns="45725" tIns="22850" rIns="45725" bIns="22850" anchor="ctr" anchorCtr="0">
            <a:noAutofit/>
          </a:bodyPr>
          <a:lstStyle/>
          <a:p>
            <a:pPr marL="0" marR="0" lvl="0" indent="0" algn="l" rtl="0">
              <a:spcBef>
                <a:spcPts val="0"/>
              </a:spcBef>
              <a:spcAft>
                <a:spcPts val="0"/>
              </a:spcAft>
              <a:buNone/>
            </a:pPr>
            <a:endParaRPr sz="900">
              <a:solidFill>
                <a:schemeClr val="dk1"/>
              </a:solidFill>
              <a:latin typeface="Calibri"/>
              <a:ea typeface="Calibri"/>
              <a:cs typeface="Calibri"/>
              <a:sym typeface="Calibri"/>
            </a:endParaRPr>
          </a:p>
        </p:txBody>
      </p:sp>
      <p:sp>
        <p:nvSpPr>
          <p:cNvPr id="49" name="Google Shape;49;p9"/>
          <p:cNvSpPr txBox="1">
            <a:spLocks noGrp="1"/>
          </p:cNvSpPr>
          <p:nvPr>
            <p:ph type="subTitle" idx="1"/>
          </p:nvPr>
        </p:nvSpPr>
        <p:spPr>
          <a:xfrm>
            <a:off x="516600" y="4089200"/>
            <a:ext cx="3679200" cy="357600"/>
          </a:xfrm>
          <a:prstGeom prst="rect">
            <a:avLst/>
          </a:prstGeom>
        </p:spPr>
        <p:txBody>
          <a:bodyPr spcFirstLastPara="1" wrap="square" lIns="0" tIns="0" rIns="0" bIns="0" anchor="t" anchorCtr="0">
            <a:noAutofit/>
          </a:bodyPr>
          <a:lstStyle>
            <a:lvl1pPr lvl="0">
              <a:spcBef>
                <a:spcPts val="0"/>
              </a:spcBef>
              <a:spcAft>
                <a:spcPts val="0"/>
              </a:spcAft>
              <a:buSzPts val="1600"/>
              <a:buFont typeface="Barlow Medium"/>
              <a:buNone/>
              <a:defRPr>
                <a:latin typeface="Barlow Medium"/>
                <a:ea typeface="Barlow Medium"/>
                <a:cs typeface="Barlow Medium"/>
                <a:sym typeface="Barlow Medium"/>
              </a:defRPr>
            </a:lvl1pPr>
            <a:lvl2pPr lvl="1">
              <a:spcBef>
                <a:spcPts val="800"/>
              </a:spcBef>
              <a:spcAft>
                <a:spcPts val="0"/>
              </a:spcAft>
              <a:buSzPts val="1600"/>
              <a:buFont typeface="Barlow Medium"/>
              <a:buNone/>
              <a:defRPr>
                <a:latin typeface="Barlow Medium"/>
                <a:ea typeface="Barlow Medium"/>
                <a:cs typeface="Barlow Medium"/>
                <a:sym typeface="Barlow Medium"/>
              </a:defRPr>
            </a:lvl2pPr>
            <a:lvl3pPr lvl="2">
              <a:spcBef>
                <a:spcPts val="800"/>
              </a:spcBef>
              <a:spcAft>
                <a:spcPts val="0"/>
              </a:spcAft>
              <a:buSzPts val="1600"/>
              <a:buFont typeface="Barlow Medium"/>
              <a:buNone/>
              <a:defRPr>
                <a:latin typeface="Barlow Medium"/>
                <a:ea typeface="Barlow Medium"/>
                <a:cs typeface="Barlow Medium"/>
                <a:sym typeface="Barlow Medium"/>
              </a:defRPr>
            </a:lvl3pPr>
            <a:lvl4pPr lvl="3">
              <a:spcBef>
                <a:spcPts val="800"/>
              </a:spcBef>
              <a:spcAft>
                <a:spcPts val="0"/>
              </a:spcAft>
              <a:buSzPts val="1600"/>
              <a:buFont typeface="Barlow Medium"/>
              <a:buNone/>
              <a:defRPr>
                <a:latin typeface="Barlow Medium"/>
                <a:ea typeface="Barlow Medium"/>
                <a:cs typeface="Barlow Medium"/>
                <a:sym typeface="Barlow Medium"/>
              </a:defRPr>
            </a:lvl4pPr>
            <a:lvl5pPr lvl="4">
              <a:spcBef>
                <a:spcPts val="800"/>
              </a:spcBef>
              <a:spcAft>
                <a:spcPts val="0"/>
              </a:spcAft>
              <a:buSzPts val="1600"/>
              <a:buFont typeface="Barlow Medium"/>
              <a:buNone/>
              <a:defRPr>
                <a:latin typeface="Barlow Medium"/>
                <a:ea typeface="Barlow Medium"/>
                <a:cs typeface="Barlow Medium"/>
                <a:sym typeface="Barlow Medium"/>
              </a:defRPr>
            </a:lvl5pPr>
            <a:lvl6pPr lvl="5">
              <a:spcBef>
                <a:spcPts val="800"/>
              </a:spcBef>
              <a:spcAft>
                <a:spcPts val="0"/>
              </a:spcAft>
              <a:buSzPts val="1600"/>
              <a:buFont typeface="Barlow Medium"/>
              <a:buNone/>
              <a:defRPr>
                <a:latin typeface="Barlow Medium"/>
                <a:ea typeface="Barlow Medium"/>
                <a:cs typeface="Barlow Medium"/>
                <a:sym typeface="Barlow Medium"/>
              </a:defRPr>
            </a:lvl6pPr>
            <a:lvl7pPr lvl="6">
              <a:spcBef>
                <a:spcPts val="800"/>
              </a:spcBef>
              <a:spcAft>
                <a:spcPts val="0"/>
              </a:spcAft>
              <a:buSzPts val="1600"/>
              <a:buFont typeface="Barlow Medium"/>
              <a:buNone/>
              <a:defRPr>
                <a:latin typeface="Barlow Medium"/>
                <a:ea typeface="Barlow Medium"/>
                <a:cs typeface="Barlow Medium"/>
                <a:sym typeface="Barlow Medium"/>
              </a:defRPr>
            </a:lvl7pPr>
            <a:lvl8pPr lvl="7">
              <a:spcBef>
                <a:spcPts val="800"/>
              </a:spcBef>
              <a:spcAft>
                <a:spcPts val="0"/>
              </a:spcAft>
              <a:buSzPts val="1600"/>
              <a:buFont typeface="Barlow Medium"/>
              <a:buNone/>
              <a:defRPr>
                <a:latin typeface="Barlow Medium"/>
                <a:ea typeface="Barlow Medium"/>
                <a:cs typeface="Barlow Medium"/>
                <a:sym typeface="Barlow Medium"/>
              </a:defRPr>
            </a:lvl8pPr>
            <a:lvl9pPr lvl="8">
              <a:spcBef>
                <a:spcPts val="800"/>
              </a:spcBef>
              <a:spcAft>
                <a:spcPts val="800"/>
              </a:spcAft>
              <a:buSzPts val="1600"/>
              <a:buFont typeface="Barlow Medium"/>
              <a:buNone/>
              <a:defRPr>
                <a:latin typeface="Barlow Medium"/>
                <a:ea typeface="Barlow Medium"/>
                <a:cs typeface="Barlow Medium"/>
                <a:sym typeface="Barlow Medium"/>
              </a:defRPr>
            </a:lvl9pPr>
          </a:lstStyle>
          <a:p>
            <a:endParaRPr/>
          </a:p>
        </p:txBody>
      </p:sp>
    </p:spTree>
    <p:extLst>
      <p:ext uri="{BB962C8B-B14F-4D97-AF65-F5344CB8AC3E}">
        <p14:creationId xmlns:p14="http://schemas.microsoft.com/office/powerpoint/2010/main" val="1196631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516600" y="685800"/>
            <a:ext cx="6480000" cy="957200"/>
          </a:xfrm>
          <a:prstGeom prst="rect">
            <a:avLst/>
          </a:prstGeom>
        </p:spPr>
        <p:txBody>
          <a:bodyPr spcFirstLastPara="1" wrap="square" lIns="0" tIns="0" rIns="0" bIns="0" anchor="t" anchorCtr="0">
            <a:noAutofit/>
          </a:bodyPr>
          <a:lstStyle>
            <a:lvl1pPr lvl="0" rtl="0">
              <a:spcBef>
                <a:spcPts val="0"/>
              </a:spcBef>
              <a:spcAft>
                <a:spcPts val="0"/>
              </a:spcAft>
              <a:buSzPts val="4100"/>
              <a:buNone/>
              <a:defRPr/>
            </a:lvl1pPr>
            <a:lvl2pPr lvl="1" rtl="0">
              <a:spcBef>
                <a:spcPts val="0"/>
              </a:spcBef>
              <a:spcAft>
                <a:spcPts val="0"/>
              </a:spcAft>
              <a:buSzPts val="4100"/>
              <a:buNone/>
              <a:defRPr/>
            </a:lvl2pPr>
            <a:lvl3pPr lvl="2" rtl="0">
              <a:spcBef>
                <a:spcPts val="0"/>
              </a:spcBef>
              <a:spcAft>
                <a:spcPts val="0"/>
              </a:spcAft>
              <a:buSzPts val="4100"/>
              <a:buNone/>
              <a:defRPr/>
            </a:lvl3pPr>
            <a:lvl4pPr lvl="3" rtl="0">
              <a:spcBef>
                <a:spcPts val="0"/>
              </a:spcBef>
              <a:spcAft>
                <a:spcPts val="0"/>
              </a:spcAft>
              <a:buSzPts val="4100"/>
              <a:buNone/>
              <a:defRPr/>
            </a:lvl4pPr>
            <a:lvl5pPr lvl="4" rtl="0">
              <a:spcBef>
                <a:spcPts val="0"/>
              </a:spcBef>
              <a:spcAft>
                <a:spcPts val="0"/>
              </a:spcAft>
              <a:buSzPts val="4100"/>
              <a:buNone/>
              <a:defRPr/>
            </a:lvl5pPr>
            <a:lvl6pPr lvl="5" rtl="0">
              <a:spcBef>
                <a:spcPts val="0"/>
              </a:spcBef>
              <a:spcAft>
                <a:spcPts val="0"/>
              </a:spcAft>
              <a:buSzPts val="4100"/>
              <a:buNone/>
              <a:defRPr/>
            </a:lvl6pPr>
            <a:lvl7pPr lvl="6" rtl="0">
              <a:spcBef>
                <a:spcPts val="0"/>
              </a:spcBef>
              <a:spcAft>
                <a:spcPts val="0"/>
              </a:spcAft>
              <a:buSzPts val="4100"/>
              <a:buNone/>
              <a:defRPr/>
            </a:lvl7pPr>
            <a:lvl8pPr lvl="7" rtl="0">
              <a:spcBef>
                <a:spcPts val="0"/>
              </a:spcBef>
              <a:spcAft>
                <a:spcPts val="0"/>
              </a:spcAft>
              <a:buSzPts val="4100"/>
              <a:buNone/>
              <a:defRPr/>
            </a:lvl8pPr>
            <a:lvl9pPr lvl="8" rtl="0">
              <a:spcBef>
                <a:spcPts val="0"/>
              </a:spcBef>
              <a:spcAft>
                <a:spcPts val="0"/>
              </a:spcAft>
              <a:buSzPts val="4100"/>
              <a:buNone/>
              <a:defRPr/>
            </a:lvl9pPr>
          </a:lstStyle>
          <a:p>
            <a:endParaRPr/>
          </a:p>
        </p:txBody>
      </p:sp>
      <p:sp>
        <p:nvSpPr>
          <p:cNvPr id="38" name="Google Shape;38;p7"/>
          <p:cNvSpPr txBox="1">
            <a:spLocks noGrp="1"/>
          </p:cNvSpPr>
          <p:nvPr>
            <p:ph type="body" idx="1"/>
          </p:nvPr>
        </p:nvSpPr>
        <p:spPr>
          <a:xfrm>
            <a:off x="516600" y="2623300"/>
            <a:ext cx="2108700" cy="3404400"/>
          </a:xfrm>
          <a:prstGeom prst="rect">
            <a:avLst/>
          </a:prstGeom>
        </p:spPr>
        <p:txBody>
          <a:bodyPr spcFirstLastPara="1" wrap="square" lIns="0" tIns="0" rIns="0" bIns="0" anchor="t" anchorCtr="0">
            <a:noAutofit/>
          </a:bodyPr>
          <a:lstStyle>
            <a:lvl1pPr marL="457200" lvl="0" indent="-330200" rtl="0">
              <a:spcBef>
                <a:spcPts val="0"/>
              </a:spcBef>
              <a:spcAft>
                <a:spcPts val="0"/>
              </a:spcAft>
              <a:buSzPts val="1600"/>
              <a:buChar char="•"/>
              <a:defRPr/>
            </a:lvl1pPr>
            <a:lvl2pPr marL="914400" lvl="1" indent="-330200" rtl="0">
              <a:spcBef>
                <a:spcPts val="800"/>
              </a:spcBef>
              <a:spcAft>
                <a:spcPts val="0"/>
              </a:spcAft>
              <a:buSzPts val="1600"/>
              <a:buChar char="○"/>
              <a:defRPr/>
            </a:lvl2pPr>
            <a:lvl3pPr marL="1371600" lvl="2" indent="-330200" rtl="0">
              <a:spcBef>
                <a:spcPts val="800"/>
              </a:spcBef>
              <a:spcAft>
                <a:spcPts val="0"/>
              </a:spcAft>
              <a:buSzPts val="1600"/>
              <a:buChar char="■"/>
              <a:defRPr/>
            </a:lvl3pPr>
            <a:lvl4pPr marL="1828800" lvl="3" indent="-330200" rtl="0">
              <a:spcBef>
                <a:spcPts val="800"/>
              </a:spcBef>
              <a:spcAft>
                <a:spcPts val="0"/>
              </a:spcAft>
              <a:buSzPts val="1600"/>
              <a:buChar char="●"/>
              <a:defRPr/>
            </a:lvl4pPr>
            <a:lvl5pPr marL="2286000" lvl="4" indent="-330200" rtl="0">
              <a:spcBef>
                <a:spcPts val="800"/>
              </a:spcBef>
              <a:spcAft>
                <a:spcPts val="0"/>
              </a:spcAft>
              <a:buSzPts val="1600"/>
              <a:buChar char="○"/>
              <a:defRPr/>
            </a:lvl5pPr>
            <a:lvl6pPr marL="2743200" lvl="5" indent="-330200" rtl="0">
              <a:spcBef>
                <a:spcPts val="800"/>
              </a:spcBef>
              <a:spcAft>
                <a:spcPts val="0"/>
              </a:spcAft>
              <a:buSzPts val="1600"/>
              <a:buChar char="■"/>
              <a:defRPr/>
            </a:lvl6pPr>
            <a:lvl7pPr marL="3200400" lvl="6" indent="-330200" rtl="0">
              <a:spcBef>
                <a:spcPts val="800"/>
              </a:spcBef>
              <a:spcAft>
                <a:spcPts val="0"/>
              </a:spcAft>
              <a:buSzPts val="1600"/>
              <a:buChar char="●"/>
              <a:defRPr/>
            </a:lvl7pPr>
            <a:lvl8pPr marL="3657600" lvl="7" indent="-330200" rtl="0">
              <a:spcBef>
                <a:spcPts val="800"/>
              </a:spcBef>
              <a:spcAft>
                <a:spcPts val="0"/>
              </a:spcAft>
              <a:buSzPts val="1600"/>
              <a:buChar char="○"/>
              <a:defRPr/>
            </a:lvl8pPr>
            <a:lvl9pPr marL="4114800" lvl="8" indent="-330200" rtl="0">
              <a:spcBef>
                <a:spcPts val="800"/>
              </a:spcBef>
              <a:spcAft>
                <a:spcPts val="800"/>
              </a:spcAft>
              <a:buSzPts val="1600"/>
              <a:buChar char="■"/>
              <a:defRPr/>
            </a:lvl9pPr>
          </a:lstStyle>
          <a:p>
            <a:endParaRPr/>
          </a:p>
        </p:txBody>
      </p:sp>
      <p:sp>
        <p:nvSpPr>
          <p:cNvPr id="39" name="Google Shape;39;p7"/>
          <p:cNvSpPr txBox="1">
            <a:spLocks noGrp="1"/>
          </p:cNvSpPr>
          <p:nvPr>
            <p:ph type="body" idx="2"/>
          </p:nvPr>
        </p:nvSpPr>
        <p:spPr>
          <a:xfrm>
            <a:off x="2846689" y="2623300"/>
            <a:ext cx="2108700" cy="3404400"/>
          </a:xfrm>
          <a:prstGeom prst="rect">
            <a:avLst/>
          </a:prstGeom>
        </p:spPr>
        <p:txBody>
          <a:bodyPr spcFirstLastPara="1" wrap="square" lIns="0" tIns="0" rIns="0" bIns="0" anchor="t" anchorCtr="0">
            <a:noAutofit/>
          </a:bodyPr>
          <a:lstStyle>
            <a:lvl1pPr marL="457200" lvl="0" indent="-330200" rtl="0">
              <a:spcBef>
                <a:spcPts val="0"/>
              </a:spcBef>
              <a:spcAft>
                <a:spcPts val="0"/>
              </a:spcAft>
              <a:buSzPts val="1600"/>
              <a:buChar char="•"/>
              <a:defRPr/>
            </a:lvl1pPr>
            <a:lvl2pPr marL="914400" lvl="1" indent="-330200" rtl="0">
              <a:spcBef>
                <a:spcPts val="800"/>
              </a:spcBef>
              <a:spcAft>
                <a:spcPts val="0"/>
              </a:spcAft>
              <a:buSzPts val="1600"/>
              <a:buChar char="○"/>
              <a:defRPr/>
            </a:lvl2pPr>
            <a:lvl3pPr marL="1371600" lvl="2" indent="-330200" rtl="0">
              <a:spcBef>
                <a:spcPts val="800"/>
              </a:spcBef>
              <a:spcAft>
                <a:spcPts val="0"/>
              </a:spcAft>
              <a:buSzPts val="1600"/>
              <a:buChar char="■"/>
              <a:defRPr/>
            </a:lvl3pPr>
            <a:lvl4pPr marL="1828800" lvl="3" indent="-330200" rtl="0">
              <a:spcBef>
                <a:spcPts val="800"/>
              </a:spcBef>
              <a:spcAft>
                <a:spcPts val="0"/>
              </a:spcAft>
              <a:buSzPts val="1600"/>
              <a:buChar char="●"/>
              <a:defRPr/>
            </a:lvl4pPr>
            <a:lvl5pPr marL="2286000" lvl="4" indent="-330200" rtl="0">
              <a:spcBef>
                <a:spcPts val="800"/>
              </a:spcBef>
              <a:spcAft>
                <a:spcPts val="0"/>
              </a:spcAft>
              <a:buSzPts val="1600"/>
              <a:buChar char="○"/>
              <a:defRPr/>
            </a:lvl5pPr>
            <a:lvl6pPr marL="2743200" lvl="5" indent="-330200" rtl="0">
              <a:spcBef>
                <a:spcPts val="800"/>
              </a:spcBef>
              <a:spcAft>
                <a:spcPts val="0"/>
              </a:spcAft>
              <a:buSzPts val="1600"/>
              <a:buChar char="■"/>
              <a:defRPr/>
            </a:lvl6pPr>
            <a:lvl7pPr marL="3200400" lvl="6" indent="-330200" rtl="0">
              <a:spcBef>
                <a:spcPts val="800"/>
              </a:spcBef>
              <a:spcAft>
                <a:spcPts val="0"/>
              </a:spcAft>
              <a:buSzPts val="1600"/>
              <a:buChar char="●"/>
              <a:defRPr/>
            </a:lvl7pPr>
            <a:lvl8pPr marL="3657600" lvl="7" indent="-330200" rtl="0">
              <a:spcBef>
                <a:spcPts val="800"/>
              </a:spcBef>
              <a:spcAft>
                <a:spcPts val="0"/>
              </a:spcAft>
              <a:buSzPts val="1600"/>
              <a:buChar char="○"/>
              <a:defRPr/>
            </a:lvl8pPr>
            <a:lvl9pPr marL="4114800" lvl="8" indent="-330200" rtl="0">
              <a:spcBef>
                <a:spcPts val="800"/>
              </a:spcBef>
              <a:spcAft>
                <a:spcPts val="800"/>
              </a:spcAft>
              <a:buSzPts val="1600"/>
              <a:buChar char="■"/>
              <a:defRPr/>
            </a:lvl9pPr>
          </a:lstStyle>
          <a:p>
            <a:endParaRPr/>
          </a:p>
        </p:txBody>
      </p:sp>
      <p:sp>
        <p:nvSpPr>
          <p:cNvPr id="40" name="Google Shape;40;p7"/>
          <p:cNvSpPr txBox="1">
            <a:spLocks noGrp="1"/>
          </p:cNvSpPr>
          <p:nvPr>
            <p:ph type="body" idx="3"/>
          </p:nvPr>
        </p:nvSpPr>
        <p:spPr>
          <a:xfrm>
            <a:off x="5176777" y="2623300"/>
            <a:ext cx="2108700" cy="3404400"/>
          </a:xfrm>
          <a:prstGeom prst="rect">
            <a:avLst/>
          </a:prstGeom>
        </p:spPr>
        <p:txBody>
          <a:bodyPr spcFirstLastPara="1" wrap="square" lIns="0" tIns="0" rIns="0" bIns="0" anchor="t" anchorCtr="0">
            <a:noAutofit/>
          </a:bodyPr>
          <a:lstStyle>
            <a:lvl1pPr marL="457200" lvl="0" indent="-330200" rtl="0">
              <a:spcBef>
                <a:spcPts val="0"/>
              </a:spcBef>
              <a:spcAft>
                <a:spcPts val="0"/>
              </a:spcAft>
              <a:buSzPts val="1600"/>
              <a:buChar char="•"/>
              <a:defRPr/>
            </a:lvl1pPr>
            <a:lvl2pPr marL="914400" lvl="1" indent="-330200" rtl="0">
              <a:spcBef>
                <a:spcPts val="800"/>
              </a:spcBef>
              <a:spcAft>
                <a:spcPts val="0"/>
              </a:spcAft>
              <a:buSzPts val="1600"/>
              <a:buChar char="○"/>
              <a:defRPr/>
            </a:lvl2pPr>
            <a:lvl3pPr marL="1371600" lvl="2" indent="-330200" rtl="0">
              <a:spcBef>
                <a:spcPts val="800"/>
              </a:spcBef>
              <a:spcAft>
                <a:spcPts val="0"/>
              </a:spcAft>
              <a:buSzPts val="1600"/>
              <a:buChar char="■"/>
              <a:defRPr/>
            </a:lvl3pPr>
            <a:lvl4pPr marL="1828800" lvl="3" indent="-330200" rtl="0">
              <a:spcBef>
                <a:spcPts val="800"/>
              </a:spcBef>
              <a:spcAft>
                <a:spcPts val="0"/>
              </a:spcAft>
              <a:buSzPts val="1600"/>
              <a:buChar char="●"/>
              <a:defRPr/>
            </a:lvl4pPr>
            <a:lvl5pPr marL="2286000" lvl="4" indent="-330200" rtl="0">
              <a:spcBef>
                <a:spcPts val="800"/>
              </a:spcBef>
              <a:spcAft>
                <a:spcPts val="0"/>
              </a:spcAft>
              <a:buSzPts val="1600"/>
              <a:buChar char="○"/>
              <a:defRPr/>
            </a:lvl5pPr>
            <a:lvl6pPr marL="2743200" lvl="5" indent="-330200" rtl="0">
              <a:spcBef>
                <a:spcPts val="800"/>
              </a:spcBef>
              <a:spcAft>
                <a:spcPts val="0"/>
              </a:spcAft>
              <a:buSzPts val="1600"/>
              <a:buChar char="■"/>
              <a:defRPr/>
            </a:lvl6pPr>
            <a:lvl7pPr marL="3200400" lvl="6" indent="-330200" rtl="0">
              <a:spcBef>
                <a:spcPts val="800"/>
              </a:spcBef>
              <a:spcAft>
                <a:spcPts val="0"/>
              </a:spcAft>
              <a:buSzPts val="1600"/>
              <a:buChar char="●"/>
              <a:defRPr/>
            </a:lvl7pPr>
            <a:lvl8pPr marL="3657600" lvl="7" indent="-330200" rtl="0">
              <a:spcBef>
                <a:spcPts val="800"/>
              </a:spcBef>
              <a:spcAft>
                <a:spcPts val="0"/>
              </a:spcAft>
              <a:buSzPts val="1600"/>
              <a:buChar char="○"/>
              <a:defRPr/>
            </a:lvl8pPr>
            <a:lvl9pPr marL="4114800" lvl="8" indent="-330200" rtl="0">
              <a:spcBef>
                <a:spcPts val="800"/>
              </a:spcBef>
              <a:spcAft>
                <a:spcPts val="800"/>
              </a:spcAft>
              <a:buSzPts val="1600"/>
              <a:buChar char="■"/>
              <a:defRPr/>
            </a:lvl9pPr>
          </a:lstStyle>
          <a:p>
            <a:endParaRPr/>
          </a:p>
        </p:txBody>
      </p:sp>
      <p:sp>
        <p:nvSpPr>
          <p:cNvPr id="41" name="Google Shape;41;p7"/>
          <p:cNvSpPr txBox="1">
            <a:spLocks noGrp="1"/>
          </p:cNvSpPr>
          <p:nvPr>
            <p:ph type="sldNum" idx="12"/>
          </p:nvPr>
        </p:nvSpPr>
        <p:spPr>
          <a:xfrm>
            <a:off x="8376075" y="6333133"/>
            <a:ext cx="548700" cy="242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03758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CBC7C41C-1ED3-4799-8527-916A0DF3642D}" type="datetimeFigureOut">
              <a:rPr lang="zh-TW" altLang="en-US" smtClean="0"/>
              <a:t>2023/9/5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B9E15D9-C328-493C-8437-124DCA011905}" type="slidenum">
              <a:rPr lang="zh-TW" altLang="en-US" smtClean="0"/>
              <a:t>‹#›</a:t>
            </a:fld>
            <a:endParaRPr lang="zh-TW" altLang="en-US"/>
          </a:p>
        </p:txBody>
      </p:sp>
    </p:spTree>
    <p:extLst>
      <p:ext uri="{BB962C8B-B14F-4D97-AF65-F5344CB8AC3E}">
        <p14:creationId xmlns:p14="http://schemas.microsoft.com/office/powerpoint/2010/main" val="3168256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CBC7C41C-1ED3-4799-8527-916A0DF3642D}" type="datetimeFigureOut">
              <a:rPr lang="zh-TW" altLang="en-US" smtClean="0"/>
              <a:t>2023/9/5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B9E15D9-C328-493C-8437-124DCA011905}" type="slidenum">
              <a:rPr lang="zh-TW" altLang="en-US" smtClean="0"/>
              <a:t>‹#›</a:t>
            </a:fld>
            <a:endParaRPr lang="zh-TW" altLang="en-US"/>
          </a:p>
        </p:txBody>
      </p:sp>
    </p:spTree>
    <p:extLst>
      <p:ext uri="{BB962C8B-B14F-4D97-AF65-F5344CB8AC3E}">
        <p14:creationId xmlns:p14="http://schemas.microsoft.com/office/powerpoint/2010/main" val="359291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CBC7C41C-1ED3-4799-8527-916A0DF3642D}" type="datetimeFigureOut">
              <a:rPr lang="zh-TW" altLang="en-US" smtClean="0"/>
              <a:t>2023/9/5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DB9E15D9-C328-493C-8437-124DCA011905}" type="slidenum">
              <a:rPr lang="zh-TW" altLang="en-US" smtClean="0"/>
              <a:t>‹#›</a:t>
            </a:fld>
            <a:endParaRPr lang="zh-TW" altLang="en-US"/>
          </a:p>
        </p:txBody>
      </p:sp>
    </p:spTree>
    <p:extLst>
      <p:ext uri="{BB962C8B-B14F-4D97-AF65-F5344CB8AC3E}">
        <p14:creationId xmlns:p14="http://schemas.microsoft.com/office/powerpoint/2010/main" val="2126358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CBC7C41C-1ED3-4799-8527-916A0DF3642D}" type="datetimeFigureOut">
              <a:rPr lang="zh-TW" altLang="en-US" smtClean="0"/>
              <a:t>2023/9/5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DB9E15D9-C328-493C-8437-124DCA011905}" type="slidenum">
              <a:rPr lang="zh-TW" altLang="en-US" smtClean="0"/>
              <a:t>‹#›</a:t>
            </a:fld>
            <a:endParaRPr lang="zh-TW" altLang="en-US"/>
          </a:p>
        </p:txBody>
      </p:sp>
    </p:spTree>
    <p:extLst>
      <p:ext uri="{BB962C8B-B14F-4D97-AF65-F5344CB8AC3E}">
        <p14:creationId xmlns:p14="http://schemas.microsoft.com/office/powerpoint/2010/main" val="303396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CBC7C41C-1ED3-4799-8527-916A0DF3642D}" type="datetimeFigureOut">
              <a:rPr lang="zh-TW" altLang="en-US" smtClean="0"/>
              <a:t>2023/9/5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DB9E15D9-C328-493C-8437-124DCA011905}" type="slidenum">
              <a:rPr lang="zh-TW" altLang="en-US" smtClean="0"/>
              <a:t>‹#›</a:t>
            </a:fld>
            <a:endParaRPr lang="zh-TW" altLang="en-US"/>
          </a:p>
        </p:txBody>
      </p:sp>
    </p:spTree>
    <p:extLst>
      <p:ext uri="{BB962C8B-B14F-4D97-AF65-F5344CB8AC3E}">
        <p14:creationId xmlns:p14="http://schemas.microsoft.com/office/powerpoint/2010/main" val="4268610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7C41C-1ED3-4799-8527-916A0DF3642D}" type="datetimeFigureOut">
              <a:rPr lang="zh-TW" altLang="en-US" smtClean="0"/>
              <a:t>2023/9/5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DB9E15D9-C328-493C-8437-124DCA011905}" type="slidenum">
              <a:rPr lang="zh-TW" altLang="en-US" smtClean="0"/>
              <a:t>‹#›</a:t>
            </a:fld>
            <a:endParaRPr lang="zh-TW" altLang="en-US"/>
          </a:p>
        </p:txBody>
      </p:sp>
    </p:spTree>
    <p:extLst>
      <p:ext uri="{BB962C8B-B14F-4D97-AF65-F5344CB8AC3E}">
        <p14:creationId xmlns:p14="http://schemas.microsoft.com/office/powerpoint/2010/main" val="395892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CBC7C41C-1ED3-4799-8527-916A0DF3642D}" type="datetimeFigureOut">
              <a:rPr lang="zh-TW" altLang="en-US" smtClean="0"/>
              <a:t>2023/9/5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DB9E15D9-C328-493C-8437-124DCA011905}" type="slidenum">
              <a:rPr lang="zh-TW" altLang="en-US" smtClean="0"/>
              <a:t>‹#›</a:t>
            </a:fld>
            <a:endParaRPr lang="zh-TW" altLang="en-US"/>
          </a:p>
        </p:txBody>
      </p:sp>
    </p:spTree>
    <p:extLst>
      <p:ext uri="{BB962C8B-B14F-4D97-AF65-F5344CB8AC3E}">
        <p14:creationId xmlns:p14="http://schemas.microsoft.com/office/powerpoint/2010/main" val="2853493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CBC7C41C-1ED3-4799-8527-916A0DF3642D}" type="datetimeFigureOut">
              <a:rPr lang="zh-TW" altLang="en-US" smtClean="0"/>
              <a:t>2023/9/5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DB9E15D9-C328-493C-8437-124DCA011905}" type="slidenum">
              <a:rPr lang="zh-TW" altLang="en-US" smtClean="0"/>
              <a:t>‹#›</a:t>
            </a:fld>
            <a:endParaRPr lang="zh-TW" altLang="en-US"/>
          </a:p>
        </p:txBody>
      </p:sp>
    </p:spTree>
    <p:extLst>
      <p:ext uri="{BB962C8B-B14F-4D97-AF65-F5344CB8AC3E}">
        <p14:creationId xmlns:p14="http://schemas.microsoft.com/office/powerpoint/2010/main" val="2310517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橢圓 6"/>
          <p:cNvSpPr/>
          <p:nvPr userDrawn="1"/>
        </p:nvSpPr>
        <p:spPr>
          <a:xfrm>
            <a:off x="8106307" y="6334391"/>
            <a:ext cx="409043" cy="409043"/>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7C41C-1ED3-4799-8527-916A0DF3642D}" type="datetimeFigureOut">
              <a:rPr lang="zh-TW" altLang="en-US" smtClean="0"/>
              <a:t>2023/9/5</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09250" y="637239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E15D9-C328-493C-8437-124DCA011905}" type="slidenum">
              <a:rPr lang="zh-TW" altLang="en-US" smtClean="0"/>
              <a:t>‹#›</a:t>
            </a:fld>
            <a:endParaRPr lang="zh-TW" altLang="en-US" dirty="0"/>
          </a:p>
        </p:txBody>
      </p:sp>
    </p:spTree>
    <p:extLst>
      <p:ext uri="{BB962C8B-B14F-4D97-AF65-F5344CB8AC3E}">
        <p14:creationId xmlns:p14="http://schemas.microsoft.com/office/powerpoint/2010/main" val="1759658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6" r:id="rId13"/>
    <p:sldLayoutId id="2147483679" r:id="rId14"/>
    <p:sldLayoutId id="2147483680" r:id="rId15"/>
    <p:sldLayoutId id="2147483681"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mailto:yumei@mx.nthu.edu.tw"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FB4F9CF-76E0-4D42-918A-6E3A23593E3A}"/>
              </a:ext>
            </a:extLst>
          </p:cNvPr>
          <p:cNvSpPr>
            <a:spLocks noGrp="1"/>
          </p:cNvSpPr>
          <p:nvPr>
            <p:ph type="title"/>
          </p:nvPr>
        </p:nvSpPr>
        <p:spPr>
          <a:xfrm>
            <a:off x="873943" y="3036219"/>
            <a:ext cx="7396113" cy="785561"/>
          </a:xfrm>
        </p:spPr>
        <p:txBody>
          <a:bodyPr/>
          <a:lstStyle/>
          <a:p>
            <a:pPr algn="ctr"/>
            <a:r>
              <a:rPr lang="zh-TW" altLang="en-US" b="1" dirty="0">
                <a:solidFill>
                  <a:srgbClr val="0070C0"/>
                </a:solidFill>
                <a:latin typeface="微軟正黑體" panose="020B0604030504040204" pitchFamily="34" charset="-120"/>
                <a:ea typeface="微軟正黑體" panose="020B0604030504040204" pitchFamily="34" charset="-120"/>
              </a:rPr>
              <a:t>校園緊急狀況聯繫與通報系統</a:t>
            </a:r>
          </a:p>
        </p:txBody>
      </p:sp>
    </p:spTree>
    <p:extLst>
      <p:ext uri="{BB962C8B-B14F-4D97-AF65-F5344CB8AC3E}">
        <p14:creationId xmlns:p14="http://schemas.microsoft.com/office/powerpoint/2010/main" val="2751373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矩形 33"/>
          <p:cNvSpPr/>
          <p:nvPr/>
        </p:nvSpPr>
        <p:spPr>
          <a:xfrm>
            <a:off x="0" y="0"/>
            <a:ext cx="9144000" cy="5909407"/>
          </a:xfrm>
          <a:prstGeom prst="rect">
            <a:avLst/>
          </a:prstGeom>
          <a:solidFill>
            <a:srgbClr val="F5F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6" name="矩形 5"/>
          <p:cNvSpPr/>
          <p:nvPr/>
        </p:nvSpPr>
        <p:spPr>
          <a:xfrm>
            <a:off x="298639" y="1536974"/>
            <a:ext cx="8369111" cy="4201150"/>
          </a:xfrm>
          <a:prstGeom prst="rect">
            <a:avLst/>
          </a:prstGeom>
        </p:spPr>
        <p:txBody>
          <a:bodyPr wrap="square">
            <a:spAutoFit/>
          </a:bodyPr>
          <a:lstStyle/>
          <a:p>
            <a:pPr marL="742950" lvl="1" indent="-285750">
              <a:spcBef>
                <a:spcPts val="600"/>
              </a:spcBef>
              <a:buFont typeface="Wingdings" panose="05000000000000000000" pitchFamily="2" charset="2"/>
              <a:buChar char="Ø"/>
            </a:pPr>
            <a:r>
              <a:rPr lang="zh-TW" altLang="en-US" sz="2800" dirty="0">
                <a:latin typeface="微軟正黑體" panose="020B0604030504040204" pitchFamily="34" charset="-120"/>
                <a:ea typeface="微軟正黑體" panose="020B0604030504040204" pitchFamily="34" charset="-120"/>
              </a:rPr>
              <a:t>校安中心</a:t>
            </a:r>
            <a:r>
              <a:rPr lang="en-US" altLang="zh-TW" sz="2800" dirty="0">
                <a:latin typeface="微軟正黑體" panose="020B0604030504040204" pitchFamily="34" charset="-120"/>
                <a:ea typeface="微軟正黑體" panose="020B0604030504040204" pitchFamily="34" charset="-120"/>
              </a:rPr>
              <a:t>(24</a:t>
            </a:r>
            <a:r>
              <a:rPr lang="zh-TW" altLang="en-US" sz="2800" dirty="0">
                <a:latin typeface="微軟正黑體" panose="020B0604030504040204" pitchFamily="34" charset="-120"/>
                <a:ea typeface="微軟正黑體" panose="020B0604030504040204" pitchFamily="34" charset="-120"/>
              </a:rPr>
              <a:t>小時</a:t>
            </a:r>
            <a:r>
              <a:rPr lang="en-US" altLang="zh-TW" sz="2800" dirty="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校園安全、意外事件緊急通報：</a:t>
            </a:r>
          </a:p>
          <a:p>
            <a:pPr lvl="2">
              <a:spcBef>
                <a:spcPts val="600"/>
              </a:spcBef>
            </a:pP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校  本  部</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03-5715131#</a:t>
            </a:r>
            <a:r>
              <a:rPr lang="en-US" altLang="zh-TW" sz="2400" dirty="0">
                <a:solidFill>
                  <a:srgbClr val="C00000"/>
                </a:solidFill>
                <a:latin typeface="微軟正黑體" panose="020B0604030504040204" pitchFamily="34" charset="-120"/>
                <a:ea typeface="微軟正黑體" panose="020B0604030504040204" pitchFamily="34" charset="-120"/>
              </a:rPr>
              <a:t>66666</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03- 5711814</a:t>
            </a:r>
            <a:endParaRPr lang="zh-TW" altLang="en-US" sz="2400" dirty="0">
              <a:latin typeface="微軟正黑體" panose="020B0604030504040204" pitchFamily="34" charset="-120"/>
              <a:ea typeface="微軟正黑體" panose="020B0604030504040204" pitchFamily="34" charset="-120"/>
            </a:endParaRPr>
          </a:p>
          <a:p>
            <a:pPr lvl="2">
              <a:spcBef>
                <a:spcPts val="600"/>
              </a:spcBef>
            </a:pP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南大校區</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03-5715131 # 71411</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0911-799474</a:t>
            </a:r>
          </a:p>
          <a:p>
            <a:pPr lvl="2">
              <a:spcBef>
                <a:spcPts val="600"/>
              </a:spcBef>
            </a:pPr>
            <a:endParaRPr lang="zh-TW" altLang="en-US" sz="2400" dirty="0">
              <a:latin typeface="微軟正黑體" panose="020B0604030504040204" pitchFamily="34" charset="-120"/>
              <a:ea typeface="微軟正黑體" panose="020B0604030504040204" pitchFamily="34" charset="-120"/>
            </a:endParaRPr>
          </a:p>
          <a:p>
            <a:pPr marL="742950" lvl="1" indent="-285750">
              <a:spcBef>
                <a:spcPts val="600"/>
              </a:spcBef>
              <a:buFont typeface="Wingdings" panose="05000000000000000000" pitchFamily="2" charset="2"/>
              <a:buChar char="Ø"/>
            </a:pPr>
            <a:r>
              <a:rPr lang="zh-TW" altLang="en-US" sz="2800" dirty="0">
                <a:latin typeface="微軟正黑體" panose="020B0604030504040204" pitchFamily="34" charset="-120"/>
                <a:ea typeface="微軟正黑體" panose="020B0604030504040204" pitchFamily="34" charset="-120"/>
              </a:rPr>
              <a:t>警衛室</a:t>
            </a:r>
            <a:r>
              <a:rPr lang="en-US" altLang="zh-TW" sz="2800" dirty="0">
                <a:latin typeface="微軟正黑體" panose="020B0604030504040204" pitchFamily="34" charset="-120"/>
                <a:ea typeface="微軟正黑體" panose="020B0604030504040204" pitchFamily="34" charset="-120"/>
              </a:rPr>
              <a:t>(24</a:t>
            </a:r>
            <a:r>
              <a:rPr lang="zh-TW" altLang="en-US" sz="2800" dirty="0">
                <a:latin typeface="微軟正黑體" panose="020B0604030504040204" pitchFamily="34" charset="-120"/>
                <a:ea typeface="微軟正黑體" panose="020B0604030504040204" pitchFamily="34" charset="-120"/>
              </a:rPr>
              <a:t>小時</a:t>
            </a:r>
            <a:r>
              <a:rPr lang="en-US" altLang="zh-TW" sz="2800" dirty="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校安通報：</a:t>
            </a:r>
            <a:endParaRPr lang="en-US" altLang="zh-TW" sz="2800" dirty="0">
              <a:latin typeface="微軟正黑體" panose="020B0604030504040204" pitchFamily="34" charset="-120"/>
              <a:ea typeface="微軟正黑體" panose="020B0604030504040204" pitchFamily="34" charset="-120"/>
            </a:endParaRPr>
          </a:p>
          <a:p>
            <a:pPr lvl="1">
              <a:spcBef>
                <a:spcPts val="600"/>
              </a:spcBef>
            </a:pPr>
            <a:r>
              <a:rPr lang="en-US" altLang="zh-TW" sz="2800" dirty="0">
                <a:latin typeface="微軟正黑體" panose="020B0604030504040204" pitchFamily="34" charset="-120"/>
                <a:ea typeface="微軟正黑體" panose="020B0604030504040204" pitchFamily="34" charset="-120"/>
              </a:rPr>
              <a:t>	</a:t>
            </a:r>
            <a:r>
              <a:rPr lang="zh-TW" altLang="en-US" sz="2400" dirty="0">
                <a:latin typeface="微軟正黑體" panose="020B0604030504040204" pitchFamily="34" charset="-120"/>
                <a:ea typeface="微軟正黑體" panose="020B0604030504040204" pitchFamily="34" charset="-120"/>
              </a:rPr>
              <a:t>專線</a:t>
            </a:r>
            <a:r>
              <a:rPr lang="en-US" altLang="zh-TW" sz="2400" dirty="0">
                <a:latin typeface="微軟正黑體" panose="020B0604030504040204" pitchFamily="34" charset="-120"/>
                <a:ea typeface="微軟正黑體" panose="020B0604030504040204" pitchFamily="34" charset="-120"/>
              </a:rPr>
              <a:t>03-5715131#</a:t>
            </a:r>
            <a:r>
              <a:rPr lang="en-US" altLang="zh-TW" sz="2400" dirty="0">
                <a:solidFill>
                  <a:srgbClr val="C00000"/>
                </a:solidFill>
                <a:latin typeface="微軟正黑體" panose="020B0604030504040204" pitchFamily="34" charset="-120"/>
                <a:ea typeface="微軟正黑體" panose="020B0604030504040204" pitchFamily="34" charset="-120"/>
              </a:rPr>
              <a:t>33333</a:t>
            </a:r>
            <a:r>
              <a:rPr lang="zh-TW" altLang="en-US" sz="2400" dirty="0">
                <a:latin typeface="微軟正黑體" panose="020B0604030504040204" pitchFamily="34" charset="-120"/>
                <a:ea typeface="微軟正黑體" panose="020B0604030504040204" pitchFamily="34" charset="-120"/>
              </a:rPr>
              <a:t>；直撥</a:t>
            </a:r>
            <a:r>
              <a:rPr lang="en-US" altLang="zh-TW" sz="2400" dirty="0">
                <a:latin typeface="微軟正黑體" panose="020B0604030504040204" pitchFamily="34" charset="-120"/>
                <a:ea typeface="微軟正黑體" panose="020B0604030504040204" pitchFamily="34" charset="-120"/>
              </a:rPr>
              <a:t>03-5714769</a:t>
            </a:r>
          </a:p>
          <a:p>
            <a:pPr lvl="1">
              <a:spcBef>
                <a:spcPts val="600"/>
              </a:spcBef>
            </a:pPr>
            <a:endParaRPr lang="zh-TW" altLang="en-US" sz="2400" dirty="0">
              <a:latin typeface="微軟正黑體" panose="020B0604030504040204" pitchFamily="34" charset="-120"/>
              <a:ea typeface="微軟正黑體" panose="020B0604030504040204" pitchFamily="34" charset="-120"/>
            </a:endParaRPr>
          </a:p>
          <a:p>
            <a:pPr marL="742950" lvl="1" indent="-285750">
              <a:spcBef>
                <a:spcPts val="600"/>
              </a:spcBef>
              <a:buFont typeface="Wingdings" panose="05000000000000000000" pitchFamily="2" charset="2"/>
              <a:buChar char="Ø"/>
            </a:pPr>
            <a:r>
              <a:rPr lang="zh-TW" altLang="en-US" sz="2800" dirty="0">
                <a:latin typeface="微軟正黑體" panose="020B0604030504040204" pitchFamily="34" charset="-120"/>
                <a:ea typeface="微軟正黑體" panose="020B0604030504040204" pitchFamily="34" charset="-120"/>
              </a:rPr>
              <a:t>警察局</a:t>
            </a:r>
            <a:r>
              <a:rPr lang="en-US" altLang="zh-TW" sz="2800" dirty="0">
                <a:latin typeface="微軟正黑體" panose="020B0604030504040204" pitchFamily="34" charset="-120"/>
                <a:ea typeface="微軟正黑體" panose="020B0604030504040204" pitchFamily="34" charset="-120"/>
              </a:rPr>
              <a:t>(24</a:t>
            </a:r>
            <a:r>
              <a:rPr lang="zh-TW" altLang="en-US" sz="2800" dirty="0">
                <a:latin typeface="微軟正黑體" panose="020B0604030504040204" pitchFamily="34" charset="-120"/>
                <a:ea typeface="微軟正黑體" panose="020B0604030504040204" pitchFamily="34" charset="-120"/>
              </a:rPr>
              <a:t>小時</a:t>
            </a:r>
            <a:r>
              <a:rPr lang="en-US" altLang="zh-TW" sz="2800" dirty="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緊急報案：專線</a:t>
            </a:r>
            <a:r>
              <a:rPr lang="en-US" altLang="zh-TW" sz="2800" dirty="0">
                <a:latin typeface="微軟正黑體" panose="020B0604030504040204" pitchFamily="34" charset="-120"/>
                <a:ea typeface="微軟正黑體" panose="020B0604030504040204" pitchFamily="34" charset="-120"/>
              </a:rPr>
              <a:t>110</a:t>
            </a:r>
            <a:endParaRPr lang="zh-TW" altLang="en-US" sz="2800" dirty="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Ø"/>
            </a:pPr>
            <a:endParaRPr lang="en-US" altLang="zh-TW" sz="2400" dirty="0">
              <a:solidFill>
                <a:srgbClr val="FF0000"/>
              </a:solidFill>
              <a:latin typeface="微軟正黑體" panose="020B0604030504040204" pitchFamily="34" charset="-120"/>
              <a:ea typeface="微軟正黑體" panose="020B0604030504040204" pitchFamily="34" charset="-120"/>
              <a:cs typeface="Abril Text" charset="0"/>
            </a:endParaRPr>
          </a:p>
        </p:txBody>
      </p:sp>
      <p:sp>
        <p:nvSpPr>
          <p:cNvPr id="36" name="Title 35"/>
          <p:cNvSpPr>
            <a:spLocks noGrp="1"/>
          </p:cNvSpPr>
          <p:nvPr>
            <p:ph type="ctrTitle"/>
          </p:nvPr>
        </p:nvSpPr>
        <p:spPr>
          <a:xfrm>
            <a:off x="670213" y="657902"/>
            <a:ext cx="8191500" cy="528954"/>
          </a:xfrm>
        </p:spPr>
        <p:txBody>
          <a:bodyPr/>
          <a:lstStyle/>
          <a:p>
            <a:pPr algn="ctr"/>
            <a:r>
              <a:rPr lang="zh-TW" altLang="en-US" sz="4800" b="1" dirty="0">
                <a:solidFill>
                  <a:srgbClr val="7030A0"/>
                </a:solidFill>
                <a:latin typeface="微軟正黑體" panose="020B0604030504040204" pitchFamily="34" charset="-120"/>
                <a:ea typeface="微軟正黑體" panose="020B0604030504040204" pitchFamily="34" charset="-120"/>
              </a:rPr>
              <a:t>校內緊急狀況時聯繫電話</a:t>
            </a:r>
            <a:endParaRPr lang="en-US" sz="4800" b="1" dirty="0">
              <a:solidFill>
                <a:srgbClr val="7030A0"/>
              </a:solidFill>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extLst>
              <p:ext uri="{D42A27DB-BD31-4B8C-83A1-F6EECF244321}">
                <p14:modId xmlns:p14="http://schemas.microsoft.com/office/powerpoint/2010/main" val="2584543954"/>
              </p:ext>
            </p:extLst>
          </p:nvPr>
        </p:nvGraphicFramePr>
        <p:xfrm>
          <a:off x="1672682" y="5909407"/>
          <a:ext cx="5441795" cy="731520"/>
        </p:xfrm>
        <a:graphic>
          <a:graphicData uri="http://schemas.openxmlformats.org/drawingml/2006/table">
            <a:tbl>
              <a:tblPr/>
              <a:tblGrid>
                <a:gridCol w="5441795">
                  <a:extLst>
                    <a:ext uri="{9D8B030D-6E8A-4147-A177-3AD203B41FA5}">
                      <a16:colId xmlns:a16="http://schemas.microsoft.com/office/drawing/2014/main" val="2187185369"/>
                    </a:ext>
                  </a:extLst>
                </a:gridCol>
              </a:tblGrid>
              <a:tr h="0">
                <a:tc>
                  <a:txBody>
                    <a:bodyPr/>
                    <a:lstStyle/>
                    <a:p>
                      <a:pPr algn="ctr"/>
                      <a:r>
                        <a:rPr lang="zh-TW" altLang="en-US" dirty="0">
                          <a:solidFill>
                            <a:schemeClr val="tx1"/>
                          </a:solidFill>
                          <a:effectLst/>
                          <a:latin typeface="微軟正黑體" panose="020B0604030504040204" pitchFamily="34" charset="-120"/>
                          <a:ea typeface="微軟正黑體" panose="020B0604030504040204" pitchFamily="34" charset="-120"/>
                        </a:rPr>
                        <a:t>人社院主責教官：張玉美   </a:t>
                      </a:r>
                      <a:r>
                        <a:rPr lang="en-US" altLang="zh-TW" dirty="0">
                          <a:solidFill>
                            <a:schemeClr val="tx1"/>
                          </a:solidFill>
                          <a:effectLst/>
                          <a:latin typeface="微軟正黑體" panose="020B0604030504040204" pitchFamily="34" charset="-120"/>
                          <a:ea typeface="微軟正黑體" panose="020B0604030504040204" pitchFamily="34" charset="-120"/>
                        </a:rPr>
                        <a:t>03-5715131#36666</a:t>
                      </a:r>
                    </a:p>
                  </a:txBody>
                  <a:tcPr anchor="ctr">
                    <a:lnL>
                      <a:noFill/>
                    </a:lnL>
                    <a:lnR>
                      <a:noFill/>
                    </a:lnR>
                    <a:lnT>
                      <a:noFill/>
                    </a:lnT>
                    <a:lnB>
                      <a:noFill/>
                    </a:lnB>
                  </a:tcPr>
                </a:tc>
                <a:extLst>
                  <a:ext uri="{0D108BD9-81ED-4DB2-BD59-A6C34878D82A}">
                    <a16:rowId xmlns:a16="http://schemas.microsoft.com/office/drawing/2014/main" val="847009899"/>
                  </a:ext>
                </a:extLst>
              </a:tr>
              <a:tr h="0">
                <a:tc>
                  <a:txBody>
                    <a:bodyPr/>
                    <a:lstStyle/>
                    <a:p>
                      <a:pPr algn="ctr"/>
                      <a:r>
                        <a:rPr lang="en-US" u="none" strike="noStrike" dirty="0">
                          <a:solidFill>
                            <a:schemeClr val="tx1"/>
                          </a:solidFill>
                          <a:effectLst/>
                          <a:latin typeface="微軟正黑體" panose="020B0604030504040204" pitchFamily="34" charset="-120"/>
                          <a:ea typeface="微軟正黑體" panose="020B0604030504040204" pitchFamily="34" charset="-120"/>
                          <a:hlinkClick r:id="rId3"/>
                        </a:rPr>
                        <a:t>yumei@mx.nthu.edu.tw</a:t>
                      </a:r>
                      <a:endParaRPr lang="en-US" dirty="0">
                        <a:solidFill>
                          <a:schemeClr val="tx1"/>
                        </a:solidFill>
                        <a:effectLst/>
                        <a:latin typeface="微軟正黑體" panose="020B0604030504040204" pitchFamily="34" charset="-120"/>
                        <a:ea typeface="微軟正黑體" panose="020B0604030504040204" pitchFamily="34" charset="-120"/>
                      </a:endParaRPr>
                    </a:p>
                  </a:txBody>
                  <a:tcPr anchor="ctr">
                    <a:lnL>
                      <a:noFill/>
                    </a:lnL>
                    <a:lnR>
                      <a:noFill/>
                    </a:lnR>
                    <a:lnT>
                      <a:noFill/>
                    </a:lnT>
                    <a:lnB>
                      <a:noFill/>
                    </a:lnB>
                  </a:tcPr>
                </a:tc>
                <a:extLst>
                  <a:ext uri="{0D108BD9-81ED-4DB2-BD59-A6C34878D82A}">
                    <a16:rowId xmlns:a16="http://schemas.microsoft.com/office/drawing/2014/main" val="3333417330"/>
                  </a:ext>
                </a:extLst>
              </a:tr>
            </a:tbl>
          </a:graphicData>
        </a:graphic>
      </p:graphicFrame>
    </p:spTree>
    <p:extLst>
      <p:ext uri="{BB962C8B-B14F-4D97-AF65-F5344CB8AC3E}">
        <p14:creationId xmlns:p14="http://schemas.microsoft.com/office/powerpoint/2010/main" val="1504523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FB4F9CF-76E0-4D42-918A-6E3A23593E3A}"/>
              </a:ext>
            </a:extLst>
          </p:cNvPr>
          <p:cNvSpPr>
            <a:spLocks noGrp="1"/>
          </p:cNvSpPr>
          <p:nvPr>
            <p:ph type="title"/>
          </p:nvPr>
        </p:nvSpPr>
        <p:spPr>
          <a:xfrm>
            <a:off x="873943" y="3036219"/>
            <a:ext cx="7396113" cy="785561"/>
          </a:xfrm>
        </p:spPr>
        <p:txBody>
          <a:bodyPr/>
          <a:lstStyle/>
          <a:p>
            <a:pPr algn="ctr"/>
            <a:r>
              <a:rPr lang="zh-TW" altLang="en-US" b="1" dirty="0">
                <a:solidFill>
                  <a:srgbClr val="0070C0"/>
                </a:solidFill>
                <a:latin typeface="微軟正黑體" panose="020B0604030504040204" pitchFamily="34" charset="-120"/>
                <a:ea typeface="微軟正黑體" panose="020B0604030504040204" pitchFamily="34" charset="-120"/>
              </a:rPr>
              <a:t>校園性平事件如何通報？</a:t>
            </a:r>
          </a:p>
        </p:txBody>
      </p:sp>
    </p:spTree>
    <p:extLst>
      <p:ext uri="{BB962C8B-B14F-4D97-AF65-F5344CB8AC3E}">
        <p14:creationId xmlns:p14="http://schemas.microsoft.com/office/powerpoint/2010/main" val="2683008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27599BE7-BE83-7748-CC62-5030A79E05D3}"/>
              </a:ext>
            </a:extLst>
          </p:cNvPr>
          <p:cNvPicPr>
            <a:picLocks noChangeAspect="1"/>
          </p:cNvPicPr>
          <p:nvPr/>
        </p:nvPicPr>
        <p:blipFill rotWithShape="1">
          <a:blip r:embed="rId3">
            <a:extLst>
              <a:ext uri="{28A0092B-C50C-407E-A947-70E740481C1C}">
                <a14:useLocalDpi xmlns:a14="http://schemas.microsoft.com/office/drawing/2010/main" val="0"/>
              </a:ext>
            </a:extLst>
          </a:blip>
          <a:srcRect b="50000"/>
          <a:stretch/>
        </p:blipFill>
        <p:spPr>
          <a:xfrm>
            <a:off x="0" y="635579"/>
            <a:ext cx="4521200" cy="5651501"/>
          </a:xfrm>
          <a:prstGeom prst="rect">
            <a:avLst/>
          </a:prstGeom>
        </p:spPr>
      </p:pic>
      <p:pic>
        <p:nvPicPr>
          <p:cNvPr id="13" name="圖片 12">
            <a:extLst>
              <a:ext uri="{FF2B5EF4-FFF2-40B4-BE49-F238E27FC236}">
                <a16:creationId xmlns:a16="http://schemas.microsoft.com/office/drawing/2014/main" id="{D401912E-5057-7420-DC15-17CA82B23324}"/>
              </a:ext>
            </a:extLst>
          </p:cNvPr>
          <p:cNvPicPr>
            <a:picLocks noChangeAspect="1"/>
          </p:cNvPicPr>
          <p:nvPr/>
        </p:nvPicPr>
        <p:blipFill rotWithShape="1">
          <a:blip r:embed="rId3">
            <a:extLst>
              <a:ext uri="{28A0092B-C50C-407E-A947-70E740481C1C}">
                <a14:useLocalDpi xmlns:a14="http://schemas.microsoft.com/office/drawing/2010/main" val="0"/>
              </a:ext>
            </a:extLst>
          </a:blip>
          <a:srcRect t="50000" b="2160"/>
          <a:stretch/>
        </p:blipFill>
        <p:spPr>
          <a:xfrm>
            <a:off x="4409441" y="635579"/>
            <a:ext cx="4734560" cy="5662492"/>
          </a:xfrm>
          <a:prstGeom prst="rect">
            <a:avLst/>
          </a:prstGeom>
        </p:spPr>
      </p:pic>
    </p:spTree>
    <p:extLst>
      <p:ext uri="{BB962C8B-B14F-4D97-AF65-F5344CB8AC3E}">
        <p14:creationId xmlns:p14="http://schemas.microsoft.com/office/powerpoint/2010/main" val="3508804074"/>
      </p:ext>
    </p:extLst>
  </p:cSld>
  <p:clrMapOvr>
    <a:masterClrMapping/>
  </p:clrMapOvr>
</p:sld>
</file>

<file path=ppt/theme/theme1.xml><?xml version="1.0" encoding="utf-8"?>
<a:theme xmlns:a="http://schemas.openxmlformats.org/drawingml/2006/main" name="Office 佈景主題">
  <a:themeElements>
    <a:clrScheme name="自訂 1">
      <a:dk1>
        <a:srgbClr val="000000"/>
      </a:dk1>
      <a:lt1>
        <a:srgbClr val="FFFFFF"/>
      </a:lt1>
      <a:dk2>
        <a:srgbClr val="1E242A"/>
      </a:dk2>
      <a:lt2>
        <a:srgbClr val="F5F6F7"/>
      </a:lt2>
      <a:accent1>
        <a:srgbClr val="A5C7C7"/>
      </a:accent1>
      <a:accent2>
        <a:srgbClr val="FFCE01"/>
      </a:accent2>
      <a:accent3>
        <a:srgbClr val="776B5D"/>
      </a:accent3>
      <a:accent4>
        <a:srgbClr val="D7CEBB"/>
      </a:accent4>
      <a:accent5>
        <a:srgbClr val="91C82C"/>
      </a:accent5>
      <a:accent6>
        <a:srgbClr val="FA0F1E"/>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3240</TotalTime>
  <Words>288</Words>
  <Application>Microsoft Macintosh PowerPoint</Application>
  <PresentationFormat>如螢幕大小 (4:3)</PresentationFormat>
  <Paragraphs>22</Paragraphs>
  <Slides>4</Slides>
  <Notes>2</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4</vt:i4>
      </vt:variant>
    </vt:vector>
  </HeadingPairs>
  <TitlesOfParts>
    <vt:vector size="14" baseType="lpstr">
      <vt:lpstr>微軟正黑體</vt:lpstr>
      <vt:lpstr>新細明體</vt:lpstr>
      <vt:lpstr>Abril Text</vt:lpstr>
      <vt:lpstr>Barlow Medium</vt:lpstr>
      <vt:lpstr>Raleway ExtraBold</vt:lpstr>
      <vt:lpstr>Arial</vt:lpstr>
      <vt:lpstr>Calibri</vt:lpstr>
      <vt:lpstr>Calibri Light</vt:lpstr>
      <vt:lpstr>Wingdings</vt:lpstr>
      <vt:lpstr>Office 佈景主題</vt:lpstr>
      <vt:lpstr>校園緊急狀況聯繫與通報系統</vt:lpstr>
      <vt:lpstr>校內緊急狀況時聯繫電話</vt:lpstr>
      <vt:lpstr>校園性平事件如何通報？</vt:lpstr>
      <vt:lpstr>PowerPoint 簡報</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WL</dc:creator>
  <cp:lastModifiedBy>ming ku</cp:lastModifiedBy>
  <cp:revision>270</cp:revision>
  <cp:lastPrinted>2022-08-16T01:39:46Z</cp:lastPrinted>
  <dcterms:created xsi:type="dcterms:W3CDTF">2019-05-07T00:49:20Z</dcterms:created>
  <dcterms:modified xsi:type="dcterms:W3CDTF">2023-09-05T01:54:19Z</dcterms:modified>
</cp:coreProperties>
</file>