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92" r:id="rId2"/>
    <p:sldId id="375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6F7"/>
    <a:srgbClr val="B1A69B"/>
    <a:srgbClr val="D7CEBB"/>
    <a:srgbClr val="A5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3971" autoAdjust="0"/>
  </p:normalViewPr>
  <p:slideViewPr>
    <p:cSldViewPr snapToGrid="0">
      <p:cViewPr varScale="1">
        <p:scale>
          <a:sx n="78" d="100"/>
          <a:sy n="78" d="100"/>
        </p:scale>
        <p:origin x="571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487FD-6123-4B43-9F8E-9B78CB79B9AB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C43BF-7D0A-4CC2-A681-7493C0D6ED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0273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罰第一知悉之個人，而且中間知情未報的通通會罰。</a:t>
            </a:r>
            <a:r>
              <a:rPr lang="en-US" altLang="zh-TW" dirty="0"/>
              <a:t>2. </a:t>
            </a:r>
            <a:r>
              <a:rPr lang="zh-TW" altLang="en-US" dirty="0"/>
              <a:t>事發當時非具有清大身分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C43BF-7D0A-4CC2-A681-7493C0D6ED2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9789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罰第一知悉之個人，而且中間知情未報的通通會罰。</a:t>
            </a:r>
            <a:r>
              <a:rPr lang="en-US" altLang="zh-TW" dirty="0"/>
              <a:t>2. </a:t>
            </a:r>
            <a:r>
              <a:rPr lang="zh-TW" altLang="en-US" dirty="0"/>
              <a:t>事發當時非具有清大身分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9C43BF-7D0A-4CC2-A681-7493C0D6ED2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080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5D9-C328-493C-8437-124DCA0119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095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5D9-C328-493C-8437-124DCA0119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517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5D9-C328-493C-8437-124DCA0119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873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76250" y="568545"/>
            <a:ext cx="8191500" cy="528954"/>
          </a:xfrm>
        </p:spPr>
        <p:txBody>
          <a:bodyPr anchor="b">
            <a:no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6250" y="1097499"/>
            <a:ext cx="8191500" cy="289242"/>
          </a:xfrm>
        </p:spPr>
        <p:txBody>
          <a:bodyPr>
            <a:normAutofit/>
          </a:bodyPr>
          <a:lstStyle>
            <a:lvl1pPr marL="0" indent="0" algn="l">
              <a:buNone/>
              <a:defRPr sz="10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 lorem ipsum dolor sit </a:t>
            </a:r>
            <a:r>
              <a:rPr lang="en-US" dirty="0" err="1"/>
              <a:t>amet</a:t>
            </a:r>
            <a:r>
              <a:rPr lang="en-US" dirty="0"/>
              <a:t>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193" y="6352072"/>
            <a:ext cx="318722" cy="365125"/>
          </a:xfrm>
        </p:spPr>
        <p:txBody>
          <a:bodyPr/>
          <a:lstStyle>
            <a:lvl1pPr>
              <a:defRPr sz="1000"/>
            </a:lvl1pPr>
          </a:lstStyle>
          <a:p>
            <a:fld id="{A00BDDF7-D59E-4C4A-B754-EC09C2A7BA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7315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oogle Shape;31;p3"/>
          <p:cNvGrpSpPr/>
          <p:nvPr/>
        </p:nvGrpSpPr>
        <p:grpSpPr>
          <a:xfrm flipH="1">
            <a:off x="-18400" y="0"/>
            <a:ext cx="1502175" cy="1022067"/>
            <a:chOff x="7673075" y="0"/>
            <a:chExt cx="1502175" cy="766550"/>
          </a:xfrm>
        </p:grpSpPr>
        <p:sp>
          <p:nvSpPr>
            <p:cNvPr id="32" name="Google Shape;32;p3"/>
            <p:cNvSpPr/>
            <p:nvPr/>
          </p:nvSpPr>
          <p:spPr>
            <a:xfrm rot="10800000" flipH="1">
              <a:off x="7673075" y="175"/>
              <a:ext cx="1502175" cy="766375"/>
            </a:xfrm>
            <a:custGeom>
              <a:avLst/>
              <a:gdLst/>
              <a:ahLst/>
              <a:cxnLst/>
              <a:rect l="l" t="t" r="r" b="b"/>
              <a:pathLst>
                <a:path w="60087" h="30655" extrusionOk="0">
                  <a:moveTo>
                    <a:pt x="60060" y="1"/>
                  </a:moveTo>
                  <a:cubicBezTo>
                    <a:pt x="58235" y="1137"/>
                    <a:pt x="57430" y="1676"/>
                    <a:pt x="55638" y="2618"/>
                  </a:cubicBezTo>
                  <a:cubicBezTo>
                    <a:pt x="46955" y="7145"/>
                    <a:pt x="37648" y="10294"/>
                    <a:pt x="28524" y="13853"/>
                  </a:cubicBezTo>
                  <a:cubicBezTo>
                    <a:pt x="18055" y="17919"/>
                    <a:pt x="5975" y="26277"/>
                    <a:pt x="0" y="30655"/>
                  </a:cubicBezTo>
                  <a:lnTo>
                    <a:pt x="8430" y="30655"/>
                  </a:lnTo>
                  <a:cubicBezTo>
                    <a:pt x="12762" y="28180"/>
                    <a:pt x="27322" y="19744"/>
                    <a:pt x="31985" y="17977"/>
                  </a:cubicBezTo>
                  <a:cubicBezTo>
                    <a:pt x="41480" y="14373"/>
                    <a:pt x="48318" y="12405"/>
                    <a:pt x="58463" y="6593"/>
                  </a:cubicBezTo>
                  <a:cubicBezTo>
                    <a:pt x="59313" y="6106"/>
                    <a:pt x="59197" y="6171"/>
                    <a:pt x="60086" y="5670"/>
                  </a:cubicBezTo>
                  <a:lnTo>
                    <a:pt x="600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3" name="Google Shape;33;p3"/>
            <p:cNvSpPr/>
            <p:nvPr/>
          </p:nvSpPr>
          <p:spPr>
            <a:xfrm rot="10800000" flipH="1">
              <a:off x="8482600" y="0"/>
              <a:ext cx="692475" cy="288225"/>
            </a:xfrm>
            <a:custGeom>
              <a:avLst/>
              <a:gdLst/>
              <a:ahLst/>
              <a:cxnLst/>
              <a:rect l="l" t="t" r="r" b="b"/>
              <a:pathLst>
                <a:path w="27699" h="11529" extrusionOk="0">
                  <a:moveTo>
                    <a:pt x="27699" y="0"/>
                  </a:moveTo>
                  <a:cubicBezTo>
                    <a:pt x="20373" y="3800"/>
                    <a:pt x="12482" y="6359"/>
                    <a:pt x="4839" y="9463"/>
                  </a:cubicBezTo>
                  <a:cubicBezTo>
                    <a:pt x="3215" y="10119"/>
                    <a:pt x="1598" y="10801"/>
                    <a:pt x="0" y="11528"/>
                  </a:cubicBezTo>
                  <a:lnTo>
                    <a:pt x="10567" y="11528"/>
                  </a:lnTo>
                  <a:cubicBezTo>
                    <a:pt x="16321" y="9307"/>
                    <a:pt x="22146" y="7235"/>
                    <a:pt x="27699" y="4579"/>
                  </a:cubicBezTo>
                  <a:lnTo>
                    <a:pt x="276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4" name="Google Shape;34;p3"/>
            <p:cNvSpPr/>
            <p:nvPr/>
          </p:nvSpPr>
          <p:spPr>
            <a:xfrm rot="10800000" flipH="1">
              <a:off x="8256250" y="175"/>
              <a:ext cx="918825" cy="405125"/>
            </a:xfrm>
            <a:custGeom>
              <a:avLst/>
              <a:gdLst/>
              <a:ahLst/>
              <a:cxnLst/>
              <a:rect l="l" t="t" r="r" b="b"/>
              <a:pathLst>
                <a:path w="36753" h="16205" extrusionOk="0">
                  <a:moveTo>
                    <a:pt x="36753" y="1"/>
                  </a:moveTo>
                  <a:cubicBezTo>
                    <a:pt x="35999" y="430"/>
                    <a:pt x="35246" y="839"/>
                    <a:pt x="34512" y="1228"/>
                  </a:cubicBezTo>
                  <a:cubicBezTo>
                    <a:pt x="27141" y="5067"/>
                    <a:pt x="19192" y="7638"/>
                    <a:pt x="11496" y="10756"/>
                  </a:cubicBezTo>
                  <a:cubicBezTo>
                    <a:pt x="7573" y="12347"/>
                    <a:pt x="3670" y="14100"/>
                    <a:pt x="1" y="16205"/>
                  </a:cubicBezTo>
                  <a:lnTo>
                    <a:pt x="9061" y="16205"/>
                  </a:lnTo>
                  <a:cubicBezTo>
                    <a:pt x="10658" y="15477"/>
                    <a:pt x="12275" y="14795"/>
                    <a:pt x="13899" y="14133"/>
                  </a:cubicBezTo>
                  <a:cubicBezTo>
                    <a:pt x="21536" y="11042"/>
                    <a:pt x="29427" y="8483"/>
                    <a:pt x="36753" y="4683"/>
                  </a:cubicBezTo>
                  <a:lnTo>
                    <a:pt x="367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5" name="Google Shape;35;p3"/>
            <p:cNvSpPr/>
            <p:nvPr/>
          </p:nvSpPr>
          <p:spPr>
            <a:xfrm rot="10800000" flipH="1">
              <a:off x="8065000" y="175"/>
              <a:ext cx="1110075" cy="525575"/>
            </a:xfrm>
            <a:custGeom>
              <a:avLst/>
              <a:gdLst/>
              <a:ahLst/>
              <a:cxnLst/>
              <a:rect l="l" t="t" r="r" b="b"/>
              <a:pathLst>
                <a:path w="44403" h="21023" extrusionOk="0">
                  <a:moveTo>
                    <a:pt x="44403" y="0"/>
                  </a:moveTo>
                  <a:cubicBezTo>
                    <a:pt x="42851" y="961"/>
                    <a:pt x="41286" y="1857"/>
                    <a:pt x="39759" y="2650"/>
                  </a:cubicBezTo>
                  <a:cubicBezTo>
                    <a:pt x="32388" y="6501"/>
                    <a:pt x="24439" y="9073"/>
                    <a:pt x="16737" y="12190"/>
                  </a:cubicBezTo>
                  <a:cubicBezTo>
                    <a:pt x="10879" y="14561"/>
                    <a:pt x="5079" y="17308"/>
                    <a:pt x="1" y="21023"/>
                  </a:cubicBezTo>
                  <a:lnTo>
                    <a:pt x="7645" y="21023"/>
                  </a:lnTo>
                  <a:cubicBezTo>
                    <a:pt x="11320" y="18918"/>
                    <a:pt x="15217" y="17158"/>
                    <a:pt x="19140" y="15574"/>
                  </a:cubicBezTo>
                  <a:cubicBezTo>
                    <a:pt x="26842" y="12456"/>
                    <a:pt x="34791" y="9885"/>
                    <a:pt x="42162" y="6040"/>
                  </a:cubicBezTo>
                  <a:cubicBezTo>
                    <a:pt x="42896" y="5657"/>
                    <a:pt x="43649" y="5241"/>
                    <a:pt x="44403" y="4812"/>
                  </a:cubicBezTo>
                  <a:lnTo>
                    <a:pt x="444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6" name="Google Shape;36;p3"/>
            <p:cNvSpPr/>
            <p:nvPr/>
          </p:nvSpPr>
          <p:spPr>
            <a:xfrm rot="10800000" flipH="1">
              <a:off x="7883650" y="175"/>
              <a:ext cx="1291425" cy="641175"/>
            </a:xfrm>
            <a:custGeom>
              <a:avLst/>
              <a:gdLst/>
              <a:ahLst/>
              <a:cxnLst/>
              <a:rect l="l" t="t" r="r" b="b"/>
              <a:pathLst>
                <a:path w="51657" h="25647" extrusionOk="0">
                  <a:moveTo>
                    <a:pt x="51657" y="0"/>
                  </a:moveTo>
                  <a:cubicBezTo>
                    <a:pt x="50105" y="968"/>
                    <a:pt x="48540" y="1864"/>
                    <a:pt x="47013" y="2656"/>
                  </a:cubicBezTo>
                  <a:cubicBezTo>
                    <a:pt x="39642" y="6507"/>
                    <a:pt x="31732" y="9177"/>
                    <a:pt x="23991" y="12197"/>
                  </a:cubicBezTo>
                  <a:cubicBezTo>
                    <a:pt x="15106" y="15652"/>
                    <a:pt x="5072" y="21938"/>
                    <a:pt x="0" y="25647"/>
                  </a:cubicBezTo>
                  <a:lnTo>
                    <a:pt x="7255" y="25647"/>
                  </a:lnTo>
                  <a:cubicBezTo>
                    <a:pt x="10937" y="23542"/>
                    <a:pt x="22971" y="17204"/>
                    <a:pt x="26926" y="15704"/>
                  </a:cubicBezTo>
                  <a:cubicBezTo>
                    <a:pt x="34999" y="12645"/>
                    <a:pt x="40805" y="10976"/>
                    <a:pt x="49416" y="6040"/>
                  </a:cubicBezTo>
                  <a:cubicBezTo>
                    <a:pt x="50137" y="5631"/>
                    <a:pt x="50903" y="5248"/>
                    <a:pt x="51657" y="4819"/>
                  </a:cubicBezTo>
                  <a:lnTo>
                    <a:pt x="516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37" name="Google Shape;37;p3"/>
          <p:cNvGrpSpPr/>
          <p:nvPr/>
        </p:nvGrpSpPr>
        <p:grpSpPr>
          <a:xfrm>
            <a:off x="7654676" y="0"/>
            <a:ext cx="1502175" cy="1022067"/>
            <a:chOff x="7673075" y="0"/>
            <a:chExt cx="1502175" cy="766550"/>
          </a:xfrm>
        </p:grpSpPr>
        <p:sp>
          <p:nvSpPr>
            <p:cNvPr id="38" name="Google Shape;38;p3"/>
            <p:cNvSpPr/>
            <p:nvPr/>
          </p:nvSpPr>
          <p:spPr>
            <a:xfrm rot="10800000" flipH="1">
              <a:off x="7673075" y="175"/>
              <a:ext cx="1502175" cy="766375"/>
            </a:xfrm>
            <a:custGeom>
              <a:avLst/>
              <a:gdLst/>
              <a:ahLst/>
              <a:cxnLst/>
              <a:rect l="l" t="t" r="r" b="b"/>
              <a:pathLst>
                <a:path w="60087" h="30655" extrusionOk="0">
                  <a:moveTo>
                    <a:pt x="60060" y="1"/>
                  </a:moveTo>
                  <a:cubicBezTo>
                    <a:pt x="58235" y="1137"/>
                    <a:pt x="57430" y="1676"/>
                    <a:pt x="55638" y="2618"/>
                  </a:cubicBezTo>
                  <a:cubicBezTo>
                    <a:pt x="46955" y="7145"/>
                    <a:pt x="37648" y="10294"/>
                    <a:pt x="28524" y="13853"/>
                  </a:cubicBezTo>
                  <a:cubicBezTo>
                    <a:pt x="18055" y="17919"/>
                    <a:pt x="5975" y="26277"/>
                    <a:pt x="0" y="30655"/>
                  </a:cubicBezTo>
                  <a:lnTo>
                    <a:pt x="8430" y="30655"/>
                  </a:lnTo>
                  <a:cubicBezTo>
                    <a:pt x="12762" y="28180"/>
                    <a:pt x="27322" y="19744"/>
                    <a:pt x="31985" y="17977"/>
                  </a:cubicBezTo>
                  <a:cubicBezTo>
                    <a:pt x="41480" y="14373"/>
                    <a:pt x="48318" y="12405"/>
                    <a:pt x="58463" y="6593"/>
                  </a:cubicBezTo>
                  <a:cubicBezTo>
                    <a:pt x="59313" y="6106"/>
                    <a:pt x="59197" y="6171"/>
                    <a:pt x="60086" y="5670"/>
                  </a:cubicBezTo>
                  <a:lnTo>
                    <a:pt x="600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39" name="Google Shape;39;p3"/>
            <p:cNvSpPr/>
            <p:nvPr/>
          </p:nvSpPr>
          <p:spPr>
            <a:xfrm rot="10800000" flipH="1">
              <a:off x="8482600" y="0"/>
              <a:ext cx="692475" cy="288225"/>
            </a:xfrm>
            <a:custGeom>
              <a:avLst/>
              <a:gdLst/>
              <a:ahLst/>
              <a:cxnLst/>
              <a:rect l="l" t="t" r="r" b="b"/>
              <a:pathLst>
                <a:path w="27699" h="11529" extrusionOk="0">
                  <a:moveTo>
                    <a:pt x="27699" y="0"/>
                  </a:moveTo>
                  <a:cubicBezTo>
                    <a:pt x="20373" y="3800"/>
                    <a:pt x="12482" y="6359"/>
                    <a:pt x="4839" y="9463"/>
                  </a:cubicBezTo>
                  <a:cubicBezTo>
                    <a:pt x="3215" y="10119"/>
                    <a:pt x="1598" y="10801"/>
                    <a:pt x="0" y="11528"/>
                  </a:cubicBezTo>
                  <a:lnTo>
                    <a:pt x="10567" y="11528"/>
                  </a:lnTo>
                  <a:cubicBezTo>
                    <a:pt x="16321" y="9307"/>
                    <a:pt x="22146" y="7235"/>
                    <a:pt x="27699" y="4579"/>
                  </a:cubicBezTo>
                  <a:lnTo>
                    <a:pt x="276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0" name="Google Shape;40;p3"/>
            <p:cNvSpPr/>
            <p:nvPr/>
          </p:nvSpPr>
          <p:spPr>
            <a:xfrm rot="10800000" flipH="1">
              <a:off x="8256250" y="175"/>
              <a:ext cx="918825" cy="405125"/>
            </a:xfrm>
            <a:custGeom>
              <a:avLst/>
              <a:gdLst/>
              <a:ahLst/>
              <a:cxnLst/>
              <a:rect l="l" t="t" r="r" b="b"/>
              <a:pathLst>
                <a:path w="36753" h="16205" extrusionOk="0">
                  <a:moveTo>
                    <a:pt x="36753" y="1"/>
                  </a:moveTo>
                  <a:cubicBezTo>
                    <a:pt x="35999" y="430"/>
                    <a:pt x="35246" y="839"/>
                    <a:pt x="34512" y="1228"/>
                  </a:cubicBezTo>
                  <a:cubicBezTo>
                    <a:pt x="27141" y="5067"/>
                    <a:pt x="19192" y="7638"/>
                    <a:pt x="11496" y="10756"/>
                  </a:cubicBezTo>
                  <a:cubicBezTo>
                    <a:pt x="7573" y="12347"/>
                    <a:pt x="3670" y="14100"/>
                    <a:pt x="1" y="16205"/>
                  </a:cubicBezTo>
                  <a:lnTo>
                    <a:pt x="9061" y="16205"/>
                  </a:lnTo>
                  <a:cubicBezTo>
                    <a:pt x="10658" y="15477"/>
                    <a:pt x="12275" y="14795"/>
                    <a:pt x="13899" y="14133"/>
                  </a:cubicBezTo>
                  <a:cubicBezTo>
                    <a:pt x="21536" y="11042"/>
                    <a:pt x="29427" y="8483"/>
                    <a:pt x="36753" y="4683"/>
                  </a:cubicBezTo>
                  <a:lnTo>
                    <a:pt x="367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1" name="Google Shape;41;p3"/>
            <p:cNvSpPr/>
            <p:nvPr/>
          </p:nvSpPr>
          <p:spPr>
            <a:xfrm rot="10800000" flipH="1">
              <a:off x="8065000" y="175"/>
              <a:ext cx="1110075" cy="525575"/>
            </a:xfrm>
            <a:custGeom>
              <a:avLst/>
              <a:gdLst/>
              <a:ahLst/>
              <a:cxnLst/>
              <a:rect l="l" t="t" r="r" b="b"/>
              <a:pathLst>
                <a:path w="44403" h="21023" extrusionOk="0">
                  <a:moveTo>
                    <a:pt x="44403" y="0"/>
                  </a:moveTo>
                  <a:cubicBezTo>
                    <a:pt x="42851" y="961"/>
                    <a:pt x="41286" y="1857"/>
                    <a:pt x="39759" y="2650"/>
                  </a:cubicBezTo>
                  <a:cubicBezTo>
                    <a:pt x="32388" y="6501"/>
                    <a:pt x="24439" y="9073"/>
                    <a:pt x="16737" y="12190"/>
                  </a:cubicBezTo>
                  <a:cubicBezTo>
                    <a:pt x="10879" y="14561"/>
                    <a:pt x="5079" y="17308"/>
                    <a:pt x="1" y="21023"/>
                  </a:cubicBezTo>
                  <a:lnTo>
                    <a:pt x="7645" y="21023"/>
                  </a:lnTo>
                  <a:cubicBezTo>
                    <a:pt x="11320" y="18918"/>
                    <a:pt x="15217" y="17158"/>
                    <a:pt x="19140" y="15574"/>
                  </a:cubicBezTo>
                  <a:cubicBezTo>
                    <a:pt x="26842" y="12456"/>
                    <a:pt x="34791" y="9885"/>
                    <a:pt x="42162" y="6040"/>
                  </a:cubicBezTo>
                  <a:cubicBezTo>
                    <a:pt x="42896" y="5657"/>
                    <a:pt x="43649" y="5241"/>
                    <a:pt x="44403" y="4812"/>
                  </a:cubicBezTo>
                  <a:lnTo>
                    <a:pt x="444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2" name="Google Shape;42;p3"/>
            <p:cNvSpPr/>
            <p:nvPr/>
          </p:nvSpPr>
          <p:spPr>
            <a:xfrm rot="10800000" flipH="1">
              <a:off x="7883650" y="175"/>
              <a:ext cx="1291425" cy="641175"/>
            </a:xfrm>
            <a:custGeom>
              <a:avLst/>
              <a:gdLst/>
              <a:ahLst/>
              <a:cxnLst/>
              <a:rect l="l" t="t" r="r" b="b"/>
              <a:pathLst>
                <a:path w="51657" h="25647" extrusionOk="0">
                  <a:moveTo>
                    <a:pt x="51657" y="0"/>
                  </a:moveTo>
                  <a:cubicBezTo>
                    <a:pt x="50105" y="968"/>
                    <a:pt x="48540" y="1864"/>
                    <a:pt x="47013" y="2656"/>
                  </a:cubicBezTo>
                  <a:cubicBezTo>
                    <a:pt x="39642" y="6507"/>
                    <a:pt x="31732" y="9177"/>
                    <a:pt x="23991" y="12197"/>
                  </a:cubicBezTo>
                  <a:cubicBezTo>
                    <a:pt x="15106" y="15652"/>
                    <a:pt x="5072" y="21938"/>
                    <a:pt x="0" y="25647"/>
                  </a:cubicBezTo>
                  <a:lnTo>
                    <a:pt x="7255" y="25647"/>
                  </a:lnTo>
                  <a:cubicBezTo>
                    <a:pt x="10937" y="23542"/>
                    <a:pt x="22971" y="17204"/>
                    <a:pt x="26926" y="15704"/>
                  </a:cubicBezTo>
                  <a:cubicBezTo>
                    <a:pt x="34999" y="12645"/>
                    <a:pt x="40805" y="10976"/>
                    <a:pt x="49416" y="6040"/>
                  </a:cubicBezTo>
                  <a:cubicBezTo>
                    <a:pt x="50137" y="5631"/>
                    <a:pt x="50903" y="5248"/>
                    <a:pt x="51657" y="4819"/>
                  </a:cubicBezTo>
                  <a:lnTo>
                    <a:pt x="516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43" name="Google Shape;43;p3"/>
          <p:cNvGrpSpPr/>
          <p:nvPr/>
        </p:nvGrpSpPr>
        <p:grpSpPr>
          <a:xfrm rot="10800000">
            <a:off x="1" y="5835933"/>
            <a:ext cx="1502175" cy="1022067"/>
            <a:chOff x="7673075" y="0"/>
            <a:chExt cx="1502175" cy="766550"/>
          </a:xfrm>
        </p:grpSpPr>
        <p:sp>
          <p:nvSpPr>
            <p:cNvPr id="44" name="Google Shape;44;p3"/>
            <p:cNvSpPr/>
            <p:nvPr/>
          </p:nvSpPr>
          <p:spPr>
            <a:xfrm rot="10800000" flipH="1">
              <a:off x="7673075" y="175"/>
              <a:ext cx="1502175" cy="766375"/>
            </a:xfrm>
            <a:custGeom>
              <a:avLst/>
              <a:gdLst/>
              <a:ahLst/>
              <a:cxnLst/>
              <a:rect l="l" t="t" r="r" b="b"/>
              <a:pathLst>
                <a:path w="60087" h="30655" extrusionOk="0">
                  <a:moveTo>
                    <a:pt x="60060" y="1"/>
                  </a:moveTo>
                  <a:cubicBezTo>
                    <a:pt x="58235" y="1137"/>
                    <a:pt x="57430" y="1676"/>
                    <a:pt x="55638" y="2618"/>
                  </a:cubicBezTo>
                  <a:cubicBezTo>
                    <a:pt x="46955" y="7145"/>
                    <a:pt x="37648" y="10294"/>
                    <a:pt x="28524" y="13853"/>
                  </a:cubicBezTo>
                  <a:cubicBezTo>
                    <a:pt x="18055" y="17919"/>
                    <a:pt x="5975" y="26277"/>
                    <a:pt x="0" y="30655"/>
                  </a:cubicBezTo>
                  <a:lnTo>
                    <a:pt x="8430" y="30655"/>
                  </a:lnTo>
                  <a:cubicBezTo>
                    <a:pt x="12762" y="28180"/>
                    <a:pt x="27322" y="19744"/>
                    <a:pt x="31985" y="17977"/>
                  </a:cubicBezTo>
                  <a:cubicBezTo>
                    <a:pt x="41480" y="14373"/>
                    <a:pt x="48318" y="12405"/>
                    <a:pt x="58463" y="6593"/>
                  </a:cubicBezTo>
                  <a:cubicBezTo>
                    <a:pt x="59313" y="6106"/>
                    <a:pt x="59197" y="6171"/>
                    <a:pt x="60086" y="5670"/>
                  </a:cubicBezTo>
                  <a:lnTo>
                    <a:pt x="6006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5" name="Google Shape;45;p3"/>
            <p:cNvSpPr/>
            <p:nvPr/>
          </p:nvSpPr>
          <p:spPr>
            <a:xfrm rot="10800000" flipH="1">
              <a:off x="8482600" y="0"/>
              <a:ext cx="692475" cy="288225"/>
            </a:xfrm>
            <a:custGeom>
              <a:avLst/>
              <a:gdLst/>
              <a:ahLst/>
              <a:cxnLst/>
              <a:rect l="l" t="t" r="r" b="b"/>
              <a:pathLst>
                <a:path w="27699" h="11529" extrusionOk="0">
                  <a:moveTo>
                    <a:pt x="27699" y="0"/>
                  </a:moveTo>
                  <a:cubicBezTo>
                    <a:pt x="20373" y="3800"/>
                    <a:pt x="12482" y="6359"/>
                    <a:pt x="4839" y="9463"/>
                  </a:cubicBezTo>
                  <a:cubicBezTo>
                    <a:pt x="3215" y="10119"/>
                    <a:pt x="1598" y="10801"/>
                    <a:pt x="0" y="11528"/>
                  </a:cubicBezTo>
                  <a:lnTo>
                    <a:pt x="10567" y="11528"/>
                  </a:lnTo>
                  <a:cubicBezTo>
                    <a:pt x="16321" y="9307"/>
                    <a:pt x="22146" y="7235"/>
                    <a:pt x="27699" y="4579"/>
                  </a:cubicBezTo>
                  <a:lnTo>
                    <a:pt x="276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6" name="Google Shape;46;p3"/>
            <p:cNvSpPr/>
            <p:nvPr/>
          </p:nvSpPr>
          <p:spPr>
            <a:xfrm rot="10800000" flipH="1">
              <a:off x="8256250" y="175"/>
              <a:ext cx="918825" cy="405125"/>
            </a:xfrm>
            <a:custGeom>
              <a:avLst/>
              <a:gdLst/>
              <a:ahLst/>
              <a:cxnLst/>
              <a:rect l="l" t="t" r="r" b="b"/>
              <a:pathLst>
                <a:path w="36753" h="16205" extrusionOk="0">
                  <a:moveTo>
                    <a:pt x="36753" y="1"/>
                  </a:moveTo>
                  <a:cubicBezTo>
                    <a:pt x="35999" y="430"/>
                    <a:pt x="35246" y="839"/>
                    <a:pt x="34512" y="1228"/>
                  </a:cubicBezTo>
                  <a:cubicBezTo>
                    <a:pt x="27141" y="5067"/>
                    <a:pt x="19192" y="7638"/>
                    <a:pt x="11496" y="10756"/>
                  </a:cubicBezTo>
                  <a:cubicBezTo>
                    <a:pt x="7573" y="12347"/>
                    <a:pt x="3670" y="14100"/>
                    <a:pt x="1" y="16205"/>
                  </a:cubicBezTo>
                  <a:lnTo>
                    <a:pt x="9061" y="16205"/>
                  </a:lnTo>
                  <a:cubicBezTo>
                    <a:pt x="10658" y="15477"/>
                    <a:pt x="12275" y="14795"/>
                    <a:pt x="13899" y="14133"/>
                  </a:cubicBezTo>
                  <a:cubicBezTo>
                    <a:pt x="21536" y="11042"/>
                    <a:pt x="29427" y="8483"/>
                    <a:pt x="36753" y="4683"/>
                  </a:cubicBezTo>
                  <a:lnTo>
                    <a:pt x="36753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7" name="Google Shape;47;p3"/>
            <p:cNvSpPr/>
            <p:nvPr/>
          </p:nvSpPr>
          <p:spPr>
            <a:xfrm rot="10800000" flipH="1">
              <a:off x="8065000" y="175"/>
              <a:ext cx="1110075" cy="525575"/>
            </a:xfrm>
            <a:custGeom>
              <a:avLst/>
              <a:gdLst/>
              <a:ahLst/>
              <a:cxnLst/>
              <a:rect l="l" t="t" r="r" b="b"/>
              <a:pathLst>
                <a:path w="44403" h="21023" extrusionOk="0">
                  <a:moveTo>
                    <a:pt x="44403" y="0"/>
                  </a:moveTo>
                  <a:cubicBezTo>
                    <a:pt x="42851" y="961"/>
                    <a:pt x="41286" y="1857"/>
                    <a:pt x="39759" y="2650"/>
                  </a:cubicBezTo>
                  <a:cubicBezTo>
                    <a:pt x="32388" y="6501"/>
                    <a:pt x="24439" y="9073"/>
                    <a:pt x="16737" y="12190"/>
                  </a:cubicBezTo>
                  <a:cubicBezTo>
                    <a:pt x="10879" y="14561"/>
                    <a:pt x="5079" y="17308"/>
                    <a:pt x="1" y="21023"/>
                  </a:cubicBezTo>
                  <a:lnTo>
                    <a:pt x="7645" y="21023"/>
                  </a:lnTo>
                  <a:cubicBezTo>
                    <a:pt x="11320" y="18918"/>
                    <a:pt x="15217" y="17158"/>
                    <a:pt x="19140" y="15574"/>
                  </a:cubicBezTo>
                  <a:cubicBezTo>
                    <a:pt x="26842" y="12456"/>
                    <a:pt x="34791" y="9885"/>
                    <a:pt x="42162" y="6040"/>
                  </a:cubicBezTo>
                  <a:cubicBezTo>
                    <a:pt x="42896" y="5657"/>
                    <a:pt x="43649" y="5241"/>
                    <a:pt x="44403" y="4812"/>
                  </a:cubicBezTo>
                  <a:lnTo>
                    <a:pt x="4440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48" name="Google Shape;48;p3"/>
            <p:cNvSpPr/>
            <p:nvPr/>
          </p:nvSpPr>
          <p:spPr>
            <a:xfrm rot="10800000" flipH="1">
              <a:off x="7883650" y="175"/>
              <a:ext cx="1291425" cy="641175"/>
            </a:xfrm>
            <a:custGeom>
              <a:avLst/>
              <a:gdLst/>
              <a:ahLst/>
              <a:cxnLst/>
              <a:rect l="l" t="t" r="r" b="b"/>
              <a:pathLst>
                <a:path w="51657" h="25647" extrusionOk="0">
                  <a:moveTo>
                    <a:pt x="51657" y="0"/>
                  </a:moveTo>
                  <a:cubicBezTo>
                    <a:pt x="50105" y="968"/>
                    <a:pt x="48540" y="1864"/>
                    <a:pt x="47013" y="2656"/>
                  </a:cubicBezTo>
                  <a:cubicBezTo>
                    <a:pt x="39642" y="6507"/>
                    <a:pt x="31732" y="9177"/>
                    <a:pt x="23991" y="12197"/>
                  </a:cubicBezTo>
                  <a:cubicBezTo>
                    <a:pt x="15106" y="15652"/>
                    <a:pt x="5072" y="21938"/>
                    <a:pt x="0" y="25647"/>
                  </a:cubicBezTo>
                  <a:lnTo>
                    <a:pt x="7255" y="25647"/>
                  </a:lnTo>
                  <a:cubicBezTo>
                    <a:pt x="10937" y="23542"/>
                    <a:pt x="22971" y="17204"/>
                    <a:pt x="26926" y="15704"/>
                  </a:cubicBezTo>
                  <a:cubicBezTo>
                    <a:pt x="34999" y="12645"/>
                    <a:pt x="40805" y="10976"/>
                    <a:pt x="49416" y="6040"/>
                  </a:cubicBezTo>
                  <a:cubicBezTo>
                    <a:pt x="50137" y="5631"/>
                    <a:pt x="50903" y="5248"/>
                    <a:pt x="51657" y="4819"/>
                  </a:cubicBezTo>
                  <a:lnTo>
                    <a:pt x="51657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49" name="Google Shape;49;p3"/>
          <p:cNvSpPr txBox="1">
            <a:spLocks noGrp="1"/>
          </p:cNvSpPr>
          <p:nvPr>
            <p:ph type="title"/>
          </p:nvPr>
        </p:nvSpPr>
        <p:spPr>
          <a:xfrm>
            <a:off x="4774875" y="3410500"/>
            <a:ext cx="3984600" cy="7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0" name="Google Shape;50;p3"/>
          <p:cNvSpPr txBox="1">
            <a:spLocks noGrp="1"/>
          </p:cNvSpPr>
          <p:nvPr>
            <p:ph type="subTitle" idx="1"/>
          </p:nvPr>
        </p:nvSpPr>
        <p:spPr>
          <a:xfrm>
            <a:off x="4819725" y="4118100"/>
            <a:ext cx="2840400" cy="927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1" name="Google Shape;51;p3"/>
          <p:cNvSpPr txBox="1">
            <a:spLocks noGrp="1"/>
          </p:cNvSpPr>
          <p:nvPr>
            <p:ph type="title" idx="2" hasCustomPrompt="1"/>
          </p:nvPr>
        </p:nvSpPr>
        <p:spPr>
          <a:xfrm>
            <a:off x="4774875" y="1922351"/>
            <a:ext cx="1839600" cy="15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pic>
        <p:nvPicPr>
          <p:cNvPr id="52" name="Google Shape;52;p3"/>
          <p:cNvPicPr preferRelativeResize="0"/>
          <p:nvPr/>
        </p:nvPicPr>
        <p:blipFill>
          <a:blip r:embed="rId2">
            <a:alphaModFix amt="8000"/>
          </a:blip>
          <a:stretch>
            <a:fillRect/>
          </a:stretch>
        </p:blipFill>
        <p:spPr>
          <a:xfrm>
            <a:off x="-2787" y="0"/>
            <a:ext cx="9144000" cy="68579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711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516600" y="685800"/>
            <a:ext cx="6480000" cy="95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1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16600" y="2623300"/>
            <a:ext cx="2108700" cy="3404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846689" y="2623300"/>
            <a:ext cx="2108700" cy="3404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5176777" y="2623300"/>
            <a:ext cx="2108700" cy="3404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376075" y="6333133"/>
            <a:ext cx="548700" cy="242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0375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5D9-C328-493C-8437-124DCA0119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25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5D9-C328-493C-8437-124DCA0119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91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5D9-C328-493C-8437-124DCA0119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358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5D9-C328-493C-8437-124DCA0119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96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5D9-C328-493C-8437-124DCA0119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61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5D9-C328-493C-8437-124DCA0119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92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5D9-C328-493C-8437-124DCA0119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49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E15D9-C328-493C-8437-124DCA0119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51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橢圓 6"/>
          <p:cNvSpPr/>
          <p:nvPr userDrawn="1"/>
        </p:nvSpPr>
        <p:spPr>
          <a:xfrm>
            <a:off x="8106307" y="6334391"/>
            <a:ext cx="409043" cy="409043"/>
          </a:xfrm>
          <a:prstGeom prst="ellipse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7C41C-1ED3-4799-8527-916A0DF3642D}" type="datetimeFigureOut">
              <a:rPr lang="zh-TW" altLang="en-US" smtClean="0"/>
              <a:t>2023/8/31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9250" y="637239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E15D9-C328-493C-8437-124DCA01190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5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9" r:id="rId13"/>
    <p:sldLayoutId id="214748368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anghy@mx.nthu.edu.t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0" y="0"/>
            <a:ext cx="9144000" cy="5909407"/>
          </a:xfrm>
          <a:prstGeom prst="rect">
            <a:avLst/>
          </a:prstGeom>
          <a:solidFill>
            <a:srgbClr val="F5F6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92009" y="1508202"/>
            <a:ext cx="79599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提供本校學生諮商會談、教職員工諮詢服務，不收取任何費用。學生晤談次數每學期以</a:t>
            </a:r>
            <a: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（含請假）為原則，教職員工諮詢每學期以</a:t>
            </a:r>
            <a:r>
              <a:rPr lang="en-US" altLang="zh-TW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2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次（電話諮詢）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為限。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本校專業輔導人員，包含：專兼任諮商心理師、臨床心理師、社工師、精神科專科醫師、實習心理師。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bril Text" charset="0"/>
            </a:endParaRPr>
          </a:p>
        </p:txBody>
      </p:sp>
      <p:sp>
        <p:nvSpPr>
          <p:cNvPr id="36" name="Title 35"/>
          <p:cNvSpPr>
            <a:spLocks noGrp="1"/>
          </p:cNvSpPr>
          <p:nvPr>
            <p:ph type="ctrTitle"/>
          </p:nvPr>
        </p:nvSpPr>
        <p:spPr>
          <a:xfrm>
            <a:off x="360491" y="695815"/>
            <a:ext cx="8191500" cy="528954"/>
          </a:xfrm>
        </p:spPr>
        <p:txBody>
          <a:bodyPr/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清大諮商中心資源</a:t>
            </a:r>
            <a:endParaRPr lang="en-US" sz="4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451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0" y="0"/>
            <a:ext cx="9144000" cy="5909407"/>
          </a:xfrm>
          <a:prstGeom prst="rect">
            <a:avLst/>
          </a:prstGeom>
          <a:solidFill>
            <a:srgbClr val="F5F6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/>
              <a:t>https://counsel.site.nthu.edu.tw/p/406-1250-12309,r5884.php?Lang=zh-tw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123602" y="1302648"/>
            <a:ext cx="72814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三級預防機制。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人社院諮商心理師：張歆昀博士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業務：校本部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個別諮商派案管理，危機個案管理，團體諮商督導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總籌，外籍生個別諮商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輔導業務；三級自殺防治整合，學務處專案報告，中心年度報告；個別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團體心理諮商，危機處理，校內演講。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校內分機：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34725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62263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信箱：</a:t>
            </a:r>
            <a:r>
              <a:rPr lang="en-US" altLang="zh-TW" sz="2400" u="sng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changhy@mx.nthu.edu.tw</a:t>
            </a:r>
            <a:endParaRPr lang="en-US" altLang="zh-TW" sz="2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Abril Text" charset="0"/>
            </a:endParaRPr>
          </a:p>
        </p:txBody>
      </p:sp>
      <p:sp>
        <p:nvSpPr>
          <p:cNvPr id="36" name="Title 35"/>
          <p:cNvSpPr>
            <a:spLocks noGrp="1"/>
          </p:cNvSpPr>
          <p:nvPr>
            <p:ph type="ctrTitle"/>
          </p:nvPr>
        </p:nvSpPr>
        <p:spPr>
          <a:xfrm>
            <a:off x="476250" y="554097"/>
            <a:ext cx="8191500" cy="528954"/>
          </a:xfrm>
        </p:spPr>
        <p:txBody>
          <a:bodyPr/>
          <a:lstStyle/>
          <a:p>
            <a:pPr algn="ctr"/>
            <a:r>
              <a:rPr lang="zh-TW" altLang="en-US" sz="48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清大諮商中心資源</a:t>
            </a:r>
            <a:endParaRPr lang="en-US" sz="48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6250" y="5935240"/>
            <a:ext cx="80858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zh-TW" altLang="en-US" sz="28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清大諮商中心學生預約方式：</a:t>
            </a:r>
            <a:endParaRPr lang="en-US" altLang="zh-TW" sz="28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https://counsel.site.nthu.edu.tw/p/406-1250-12309,r5884.php?Lang=zh-tw</a:t>
            </a:r>
            <a:endParaRPr lang="zh-TW" altLang="en-US" sz="160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600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佈景主題">
  <a:themeElements>
    <a:clrScheme name="自訂 1">
      <a:dk1>
        <a:srgbClr val="000000"/>
      </a:dk1>
      <a:lt1>
        <a:srgbClr val="FFFFFF"/>
      </a:lt1>
      <a:dk2>
        <a:srgbClr val="1E242A"/>
      </a:dk2>
      <a:lt2>
        <a:srgbClr val="F5F6F7"/>
      </a:lt2>
      <a:accent1>
        <a:srgbClr val="A5C7C7"/>
      </a:accent1>
      <a:accent2>
        <a:srgbClr val="FFCE01"/>
      </a:accent2>
      <a:accent3>
        <a:srgbClr val="776B5D"/>
      </a:accent3>
      <a:accent4>
        <a:srgbClr val="D7CEBB"/>
      </a:accent4>
      <a:accent5>
        <a:srgbClr val="91C82C"/>
      </a:accent5>
      <a:accent6>
        <a:srgbClr val="FA0F1E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2909</TotalTime>
  <Words>284</Words>
  <Application>Microsoft Office PowerPoint</Application>
  <PresentationFormat>如螢幕大小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微軟正黑體</vt:lpstr>
      <vt:lpstr>Arial</vt:lpstr>
      <vt:lpstr>Calibri</vt:lpstr>
      <vt:lpstr>Calibri Light</vt:lpstr>
      <vt:lpstr>Raleway ExtraBold</vt:lpstr>
      <vt:lpstr>Wingdings</vt:lpstr>
      <vt:lpstr>Office 佈景主題</vt:lpstr>
      <vt:lpstr>清大諮商中心資源</vt:lpstr>
      <vt:lpstr>清大諮商中心資源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WL</dc:creator>
  <cp:lastModifiedBy>user</cp:lastModifiedBy>
  <cp:revision>267</cp:revision>
  <cp:lastPrinted>2022-08-16T01:39:46Z</cp:lastPrinted>
  <dcterms:created xsi:type="dcterms:W3CDTF">2019-05-07T00:49:20Z</dcterms:created>
  <dcterms:modified xsi:type="dcterms:W3CDTF">2023-08-31T08:36:23Z</dcterms:modified>
</cp:coreProperties>
</file>